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69" r:id="rId5"/>
    <p:sldMasterId id="2147483681" r:id="rId6"/>
  </p:sldMasterIdLst>
  <p:notesMasterIdLst>
    <p:notesMasterId r:id="rId37"/>
  </p:notesMasterIdLst>
  <p:handoutMasterIdLst>
    <p:handoutMasterId r:id="rId38"/>
  </p:handoutMasterIdLst>
  <p:sldIdLst>
    <p:sldId id="1143" r:id="rId7"/>
    <p:sldId id="1137" r:id="rId8"/>
    <p:sldId id="1146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1064" r:id="rId31"/>
    <p:sldId id="1134" r:id="rId32"/>
    <p:sldId id="1104" r:id="rId33"/>
    <p:sldId id="1105" r:id="rId34"/>
    <p:sldId id="1133" r:id="rId35"/>
    <p:sldId id="1059" r:id="rId3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AFAD1349-56B3-4628-8023-9BD087669AD4}">
          <p14:sldIdLst>
            <p14:sldId id="1143"/>
          </p14:sldIdLst>
        </p14:section>
        <p14:section name="Apertura" id="{71F2B0F6-425B-7F29-F61F-291A001D8078}">
          <p14:sldIdLst>
            <p14:sldId id="1137"/>
            <p14:sldId id="1146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1064"/>
            <p14:sldId id="1134"/>
            <p14:sldId id="1104"/>
            <p14:sldId id="1105"/>
            <p14:sldId id="1133"/>
            <p14:sldId id="105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E3E2"/>
    <a:srgbClr val="04366C"/>
    <a:srgbClr val="4472C4"/>
    <a:srgbClr val="486566"/>
    <a:srgbClr val="002E5D"/>
    <a:srgbClr val="486565"/>
    <a:srgbClr val="E4E8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A7072C-999F-46B9-8BDD-72056E0AF155}" v="2" dt="2026-10-15T17:17:50.1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presProps" Target="presProp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microsoft.com/office/2016/11/relationships/changesInfo" Target="changesInfos/changesInfo1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renza Gabriele" userId="S::l.gabriele@ithum.com::dc9c5749-5b5f-4f4c-b1b5-55ff141e3fa5" providerId="AD" clId="Web-{71140A37-BC49-C382-F8E0-8C7073C4DBB2}"/>
    <pc:docChg chg="modSld">
      <pc:chgData name="Lorenza Gabriele" userId="S::l.gabriele@ithum.com::dc9c5749-5b5f-4f4c-b1b5-55ff141e3fa5" providerId="AD" clId="Web-{71140A37-BC49-C382-F8E0-8C7073C4DBB2}" dt="2026-10-12T09:43:03.750" v="46" actId="1076"/>
      <pc:docMkLst>
        <pc:docMk/>
      </pc:docMkLst>
      <pc:sldChg chg="addSp">
        <pc:chgData name="Lorenza Gabriele" userId="S::l.gabriele@ithum.com::dc9c5749-5b5f-4f4c-b1b5-55ff141e3fa5" providerId="AD" clId="Web-{71140A37-BC49-C382-F8E0-8C7073C4DBB2}" dt="2026-10-12T09:39:22.616" v="3"/>
        <pc:sldMkLst>
          <pc:docMk/>
          <pc:sldMk cId="0" sldId="258"/>
        </pc:sldMkLst>
        <pc:picChg chg="add">
          <ac:chgData name="Lorenza Gabriele" userId="S::l.gabriele@ithum.com::dc9c5749-5b5f-4f4c-b1b5-55ff141e3fa5" providerId="AD" clId="Web-{71140A37-BC49-C382-F8E0-8C7073C4DBB2}" dt="2026-10-12T09:39:22.616" v="3"/>
          <ac:picMkLst>
            <pc:docMk/>
            <pc:sldMk cId="0" sldId="258"/>
            <ac:picMk id="8" creationId="{96638A08-6CA7-E5CD-80B8-A8BEB56DA097}"/>
          </ac:picMkLst>
        </pc:picChg>
      </pc:sldChg>
      <pc:sldChg chg="addSp">
        <pc:chgData name="Lorenza Gabriele" userId="S::l.gabriele@ithum.com::dc9c5749-5b5f-4f4c-b1b5-55ff141e3fa5" providerId="AD" clId="Web-{71140A37-BC49-C382-F8E0-8C7073C4DBB2}" dt="2026-10-12T09:39:26.319" v="4"/>
        <pc:sldMkLst>
          <pc:docMk/>
          <pc:sldMk cId="0" sldId="259"/>
        </pc:sldMkLst>
        <pc:picChg chg="add">
          <ac:chgData name="Lorenza Gabriele" userId="S::l.gabriele@ithum.com::dc9c5749-5b5f-4f4c-b1b5-55ff141e3fa5" providerId="AD" clId="Web-{71140A37-BC49-C382-F8E0-8C7073C4DBB2}" dt="2026-10-12T09:39:26.319" v="4"/>
          <ac:picMkLst>
            <pc:docMk/>
            <pc:sldMk cId="0" sldId="259"/>
            <ac:picMk id="4" creationId="{42E3A7A7-38D7-1EC1-D474-74DE9EA17F7F}"/>
          </ac:picMkLst>
        </pc:picChg>
      </pc:sldChg>
      <pc:sldChg chg="addSp">
        <pc:chgData name="Lorenza Gabriele" userId="S::l.gabriele@ithum.com::dc9c5749-5b5f-4f4c-b1b5-55ff141e3fa5" providerId="AD" clId="Web-{71140A37-BC49-C382-F8E0-8C7073C4DBB2}" dt="2026-10-12T09:39:31.929" v="5"/>
        <pc:sldMkLst>
          <pc:docMk/>
          <pc:sldMk cId="0" sldId="260"/>
        </pc:sldMkLst>
        <pc:picChg chg="add">
          <ac:chgData name="Lorenza Gabriele" userId="S::l.gabriele@ithum.com::dc9c5749-5b5f-4f4c-b1b5-55ff141e3fa5" providerId="AD" clId="Web-{71140A37-BC49-C382-F8E0-8C7073C4DBB2}" dt="2026-10-12T09:39:31.929" v="5"/>
          <ac:picMkLst>
            <pc:docMk/>
            <pc:sldMk cId="0" sldId="260"/>
            <ac:picMk id="20" creationId="{AE2FA217-748C-41A7-9923-C4F314A44019}"/>
          </ac:picMkLst>
        </pc:picChg>
      </pc:sldChg>
      <pc:sldChg chg="addSp">
        <pc:chgData name="Lorenza Gabriele" userId="S::l.gabriele@ithum.com::dc9c5749-5b5f-4f4c-b1b5-55ff141e3fa5" providerId="AD" clId="Web-{71140A37-BC49-C382-F8E0-8C7073C4DBB2}" dt="2026-10-12T09:39:37.851" v="6"/>
        <pc:sldMkLst>
          <pc:docMk/>
          <pc:sldMk cId="0" sldId="261"/>
        </pc:sldMkLst>
        <pc:picChg chg="add">
          <ac:chgData name="Lorenza Gabriele" userId="S::l.gabriele@ithum.com::dc9c5749-5b5f-4f4c-b1b5-55ff141e3fa5" providerId="AD" clId="Web-{71140A37-BC49-C382-F8E0-8C7073C4DBB2}" dt="2026-10-12T09:39:37.851" v="6"/>
          <ac:picMkLst>
            <pc:docMk/>
            <pc:sldMk cId="0" sldId="261"/>
            <ac:picMk id="24" creationId="{7F5FF9A0-6D71-A381-D02D-5690E14A6811}"/>
          </ac:picMkLst>
        </pc:picChg>
      </pc:sldChg>
      <pc:sldChg chg="addSp">
        <pc:chgData name="Lorenza Gabriele" userId="S::l.gabriele@ithum.com::dc9c5749-5b5f-4f4c-b1b5-55ff141e3fa5" providerId="AD" clId="Web-{71140A37-BC49-C382-F8E0-8C7073C4DBB2}" dt="2026-10-12T09:39:40.336" v="7"/>
        <pc:sldMkLst>
          <pc:docMk/>
          <pc:sldMk cId="0" sldId="262"/>
        </pc:sldMkLst>
        <pc:picChg chg="add">
          <ac:chgData name="Lorenza Gabriele" userId="S::l.gabriele@ithum.com::dc9c5749-5b5f-4f4c-b1b5-55ff141e3fa5" providerId="AD" clId="Web-{71140A37-BC49-C382-F8E0-8C7073C4DBB2}" dt="2026-10-12T09:39:40.336" v="7"/>
          <ac:picMkLst>
            <pc:docMk/>
            <pc:sldMk cId="0" sldId="262"/>
            <ac:picMk id="4" creationId="{64613D9A-C3DD-936C-82BC-714122334A72}"/>
          </ac:picMkLst>
        </pc:picChg>
      </pc:sldChg>
      <pc:sldChg chg="addSp">
        <pc:chgData name="Lorenza Gabriele" userId="S::l.gabriele@ithum.com::dc9c5749-5b5f-4f4c-b1b5-55ff141e3fa5" providerId="AD" clId="Web-{71140A37-BC49-C382-F8E0-8C7073C4DBB2}" dt="2026-10-12T09:39:42.492" v="8"/>
        <pc:sldMkLst>
          <pc:docMk/>
          <pc:sldMk cId="0" sldId="263"/>
        </pc:sldMkLst>
        <pc:picChg chg="add">
          <ac:chgData name="Lorenza Gabriele" userId="S::l.gabriele@ithum.com::dc9c5749-5b5f-4f4c-b1b5-55ff141e3fa5" providerId="AD" clId="Web-{71140A37-BC49-C382-F8E0-8C7073C4DBB2}" dt="2026-10-12T09:39:42.492" v="8"/>
          <ac:picMkLst>
            <pc:docMk/>
            <pc:sldMk cId="0" sldId="263"/>
            <ac:picMk id="18" creationId="{79318670-5A67-1E84-94F9-254B31138A2C}"/>
          </ac:picMkLst>
        </pc:picChg>
      </pc:sldChg>
      <pc:sldChg chg="addSp modSp">
        <pc:chgData name="Lorenza Gabriele" userId="S::l.gabriele@ithum.com::dc9c5749-5b5f-4f4c-b1b5-55ff141e3fa5" providerId="AD" clId="Web-{71140A37-BC49-C382-F8E0-8C7073C4DBB2}" dt="2026-10-12T09:39:50.664" v="11"/>
        <pc:sldMkLst>
          <pc:docMk/>
          <pc:sldMk cId="0" sldId="264"/>
        </pc:sldMkLst>
        <pc:spChg chg="mod">
          <ac:chgData name="Lorenza Gabriele" userId="S::l.gabriele@ithum.com::dc9c5749-5b5f-4f4c-b1b5-55ff141e3fa5" providerId="AD" clId="Web-{71140A37-BC49-C382-F8E0-8C7073C4DBB2}" dt="2026-10-12T09:39:47.586" v="10" actId="1076"/>
          <ac:spMkLst>
            <pc:docMk/>
            <pc:sldMk cId="0" sldId="264"/>
            <ac:spMk id="2" creationId="{00000000-0000-0000-0000-000000000000}"/>
          </ac:spMkLst>
        </pc:spChg>
        <pc:picChg chg="add">
          <ac:chgData name="Lorenza Gabriele" userId="S::l.gabriele@ithum.com::dc9c5749-5b5f-4f4c-b1b5-55ff141e3fa5" providerId="AD" clId="Web-{71140A37-BC49-C382-F8E0-8C7073C4DBB2}" dt="2026-10-12T09:39:50.664" v="11"/>
          <ac:picMkLst>
            <pc:docMk/>
            <pc:sldMk cId="0" sldId="264"/>
            <ac:picMk id="17" creationId="{3B123A47-E920-1EDC-F685-69F9EEDDC0DE}"/>
          </ac:picMkLst>
        </pc:picChg>
      </pc:sldChg>
      <pc:sldChg chg="addSp">
        <pc:chgData name="Lorenza Gabriele" userId="S::l.gabriele@ithum.com::dc9c5749-5b5f-4f4c-b1b5-55ff141e3fa5" providerId="AD" clId="Web-{71140A37-BC49-C382-F8E0-8C7073C4DBB2}" dt="2026-10-12T09:39:53.930" v="12"/>
        <pc:sldMkLst>
          <pc:docMk/>
          <pc:sldMk cId="0" sldId="265"/>
        </pc:sldMkLst>
        <pc:picChg chg="add">
          <ac:chgData name="Lorenza Gabriele" userId="S::l.gabriele@ithum.com::dc9c5749-5b5f-4f4c-b1b5-55ff141e3fa5" providerId="AD" clId="Web-{71140A37-BC49-C382-F8E0-8C7073C4DBB2}" dt="2026-10-12T09:39:53.930" v="12"/>
          <ac:picMkLst>
            <pc:docMk/>
            <pc:sldMk cId="0" sldId="265"/>
            <ac:picMk id="8" creationId="{7AC49471-353A-DCEA-82AD-256F5E39836F}"/>
          </ac:picMkLst>
        </pc:picChg>
      </pc:sldChg>
      <pc:sldChg chg="addSp">
        <pc:chgData name="Lorenza Gabriele" userId="S::l.gabriele@ithum.com::dc9c5749-5b5f-4f4c-b1b5-55ff141e3fa5" providerId="AD" clId="Web-{71140A37-BC49-C382-F8E0-8C7073C4DBB2}" dt="2026-10-12T09:40:01.430" v="13"/>
        <pc:sldMkLst>
          <pc:docMk/>
          <pc:sldMk cId="0" sldId="266"/>
        </pc:sldMkLst>
        <pc:picChg chg="add">
          <ac:chgData name="Lorenza Gabriele" userId="S::l.gabriele@ithum.com::dc9c5749-5b5f-4f4c-b1b5-55ff141e3fa5" providerId="AD" clId="Web-{71140A37-BC49-C382-F8E0-8C7073C4DBB2}" dt="2026-10-12T09:40:01.430" v="13"/>
          <ac:picMkLst>
            <pc:docMk/>
            <pc:sldMk cId="0" sldId="266"/>
            <ac:picMk id="17" creationId="{B292F943-00F9-6B7C-4AD9-7892EF307FC9}"/>
          </ac:picMkLst>
        </pc:picChg>
      </pc:sldChg>
      <pc:sldChg chg="addSp">
        <pc:chgData name="Lorenza Gabriele" userId="S::l.gabriele@ithum.com::dc9c5749-5b5f-4f4c-b1b5-55ff141e3fa5" providerId="AD" clId="Web-{71140A37-BC49-C382-F8E0-8C7073C4DBB2}" dt="2026-10-12T09:40:06.384" v="14"/>
        <pc:sldMkLst>
          <pc:docMk/>
          <pc:sldMk cId="0" sldId="267"/>
        </pc:sldMkLst>
        <pc:picChg chg="add">
          <ac:chgData name="Lorenza Gabriele" userId="S::l.gabriele@ithum.com::dc9c5749-5b5f-4f4c-b1b5-55ff141e3fa5" providerId="AD" clId="Web-{71140A37-BC49-C382-F8E0-8C7073C4DBB2}" dt="2026-10-12T09:40:06.384" v="14"/>
          <ac:picMkLst>
            <pc:docMk/>
            <pc:sldMk cId="0" sldId="267"/>
            <ac:picMk id="16" creationId="{256C6D01-CD1C-07CD-D88F-66F0D4D56ABB}"/>
          </ac:picMkLst>
        </pc:picChg>
      </pc:sldChg>
      <pc:sldChg chg="addSp">
        <pc:chgData name="Lorenza Gabriele" userId="S::l.gabriele@ithum.com::dc9c5749-5b5f-4f4c-b1b5-55ff141e3fa5" providerId="AD" clId="Web-{71140A37-BC49-C382-F8E0-8C7073C4DBB2}" dt="2026-10-12T09:40:09.009" v="15"/>
        <pc:sldMkLst>
          <pc:docMk/>
          <pc:sldMk cId="0" sldId="268"/>
        </pc:sldMkLst>
        <pc:picChg chg="add">
          <ac:chgData name="Lorenza Gabriele" userId="S::l.gabriele@ithum.com::dc9c5749-5b5f-4f4c-b1b5-55ff141e3fa5" providerId="AD" clId="Web-{71140A37-BC49-C382-F8E0-8C7073C4DBB2}" dt="2026-10-12T09:40:09.009" v="15"/>
          <ac:picMkLst>
            <pc:docMk/>
            <pc:sldMk cId="0" sldId="268"/>
            <ac:picMk id="15" creationId="{6EE4F132-C924-B222-C407-D7DD4C7F383F}"/>
          </ac:picMkLst>
        </pc:picChg>
      </pc:sldChg>
      <pc:sldChg chg="addSp">
        <pc:chgData name="Lorenza Gabriele" userId="S::l.gabriele@ithum.com::dc9c5749-5b5f-4f4c-b1b5-55ff141e3fa5" providerId="AD" clId="Web-{71140A37-BC49-C382-F8E0-8C7073C4DBB2}" dt="2026-10-12T09:40:10.931" v="16"/>
        <pc:sldMkLst>
          <pc:docMk/>
          <pc:sldMk cId="0" sldId="269"/>
        </pc:sldMkLst>
        <pc:picChg chg="add">
          <ac:chgData name="Lorenza Gabriele" userId="S::l.gabriele@ithum.com::dc9c5749-5b5f-4f4c-b1b5-55ff141e3fa5" providerId="AD" clId="Web-{71140A37-BC49-C382-F8E0-8C7073C4DBB2}" dt="2026-10-12T09:40:10.931" v="16"/>
          <ac:picMkLst>
            <pc:docMk/>
            <pc:sldMk cId="0" sldId="269"/>
            <ac:picMk id="9" creationId="{6C15225A-4A14-E890-9C9C-FDB634A5FBF3}"/>
          </ac:picMkLst>
        </pc:picChg>
      </pc:sldChg>
      <pc:sldChg chg="addSp">
        <pc:chgData name="Lorenza Gabriele" userId="S::l.gabriele@ithum.com::dc9c5749-5b5f-4f4c-b1b5-55ff141e3fa5" providerId="AD" clId="Web-{71140A37-BC49-C382-F8E0-8C7073C4DBB2}" dt="2026-10-12T09:40:13.056" v="17"/>
        <pc:sldMkLst>
          <pc:docMk/>
          <pc:sldMk cId="0" sldId="270"/>
        </pc:sldMkLst>
        <pc:picChg chg="add">
          <ac:chgData name="Lorenza Gabriele" userId="S::l.gabriele@ithum.com::dc9c5749-5b5f-4f4c-b1b5-55ff141e3fa5" providerId="AD" clId="Web-{71140A37-BC49-C382-F8E0-8C7073C4DBB2}" dt="2026-10-12T09:40:13.056" v="17"/>
          <ac:picMkLst>
            <pc:docMk/>
            <pc:sldMk cId="0" sldId="270"/>
            <ac:picMk id="8" creationId="{E496C9E2-B290-B8AA-B1F2-9D083E2B6D62}"/>
          </ac:picMkLst>
        </pc:picChg>
      </pc:sldChg>
      <pc:sldChg chg="addSp">
        <pc:chgData name="Lorenza Gabriele" userId="S::l.gabriele@ithum.com::dc9c5749-5b5f-4f4c-b1b5-55ff141e3fa5" providerId="AD" clId="Web-{71140A37-BC49-C382-F8E0-8C7073C4DBB2}" dt="2026-10-12T09:40:15.150" v="18"/>
        <pc:sldMkLst>
          <pc:docMk/>
          <pc:sldMk cId="0" sldId="271"/>
        </pc:sldMkLst>
        <pc:picChg chg="add">
          <ac:chgData name="Lorenza Gabriele" userId="S::l.gabriele@ithum.com::dc9c5749-5b5f-4f4c-b1b5-55ff141e3fa5" providerId="AD" clId="Web-{71140A37-BC49-C382-F8E0-8C7073C4DBB2}" dt="2026-10-12T09:40:15.150" v="18"/>
          <ac:picMkLst>
            <pc:docMk/>
            <pc:sldMk cId="0" sldId="271"/>
            <ac:picMk id="4" creationId="{A2C3FC3A-6B70-B90A-17AD-ABADA2D3139E}"/>
          </ac:picMkLst>
        </pc:picChg>
      </pc:sldChg>
      <pc:sldChg chg="addSp">
        <pc:chgData name="Lorenza Gabriele" userId="S::l.gabriele@ithum.com::dc9c5749-5b5f-4f4c-b1b5-55ff141e3fa5" providerId="AD" clId="Web-{71140A37-BC49-C382-F8E0-8C7073C4DBB2}" dt="2026-10-12T09:40:17.587" v="19"/>
        <pc:sldMkLst>
          <pc:docMk/>
          <pc:sldMk cId="0" sldId="272"/>
        </pc:sldMkLst>
        <pc:picChg chg="add">
          <ac:chgData name="Lorenza Gabriele" userId="S::l.gabriele@ithum.com::dc9c5749-5b5f-4f4c-b1b5-55ff141e3fa5" providerId="AD" clId="Web-{71140A37-BC49-C382-F8E0-8C7073C4DBB2}" dt="2026-10-12T09:40:17.587" v="19"/>
          <ac:picMkLst>
            <pc:docMk/>
            <pc:sldMk cId="0" sldId="272"/>
            <ac:picMk id="26" creationId="{C3ABA9AD-A4AF-3AA4-7C0C-71E4759DF146}"/>
          </ac:picMkLst>
        </pc:picChg>
      </pc:sldChg>
      <pc:sldChg chg="addSp">
        <pc:chgData name="Lorenza Gabriele" userId="S::l.gabriele@ithum.com::dc9c5749-5b5f-4f4c-b1b5-55ff141e3fa5" providerId="AD" clId="Web-{71140A37-BC49-C382-F8E0-8C7073C4DBB2}" dt="2026-10-12T09:40:22.822" v="20"/>
        <pc:sldMkLst>
          <pc:docMk/>
          <pc:sldMk cId="0" sldId="273"/>
        </pc:sldMkLst>
        <pc:picChg chg="add">
          <ac:chgData name="Lorenza Gabriele" userId="S::l.gabriele@ithum.com::dc9c5749-5b5f-4f4c-b1b5-55ff141e3fa5" providerId="AD" clId="Web-{71140A37-BC49-C382-F8E0-8C7073C4DBB2}" dt="2026-10-12T09:40:22.822" v="20"/>
          <ac:picMkLst>
            <pc:docMk/>
            <pc:sldMk cId="0" sldId="273"/>
            <ac:picMk id="16" creationId="{A8C70AD4-9C8A-B894-1310-203D281DB5EA}"/>
          </ac:picMkLst>
        </pc:picChg>
      </pc:sldChg>
      <pc:sldChg chg="addSp">
        <pc:chgData name="Lorenza Gabriele" userId="S::l.gabriele@ithum.com::dc9c5749-5b5f-4f4c-b1b5-55ff141e3fa5" providerId="AD" clId="Web-{71140A37-BC49-C382-F8E0-8C7073C4DBB2}" dt="2026-10-12T09:40:24.634" v="21"/>
        <pc:sldMkLst>
          <pc:docMk/>
          <pc:sldMk cId="0" sldId="274"/>
        </pc:sldMkLst>
        <pc:picChg chg="add">
          <ac:chgData name="Lorenza Gabriele" userId="S::l.gabriele@ithum.com::dc9c5749-5b5f-4f4c-b1b5-55ff141e3fa5" providerId="AD" clId="Web-{71140A37-BC49-C382-F8E0-8C7073C4DBB2}" dt="2026-10-12T09:40:24.634" v="21"/>
          <ac:picMkLst>
            <pc:docMk/>
            <pc:sldMk cId="0" sldId="274"/>
            <ac:picMk id="4" creationId="{3222267F-E07E-AA1E-C181-2AFEE67CC05A}"/>
          </ac:picMkLst>
        </pc:picChg>
      </pc:sldChg>
      <pc:sldChg chg="addSp">
        <pc:chgData name="Lorenza Gabriele" userId="S::l.gabriele@ithum.com::dc9c5749-5b5f-4f4c-b1b5-55ff141e3fa5" providerId="AD" clId="Web-{71140A37-BC49-C382-F8E0-8C7073C4DBB2}" dt="2026-10-12T09:40:26.572" v="22"/>
        <pc:sldMkLst>
          <pc:docMk/>
          <pc:sldMk cId="0" sldId="275"/>
        </pc:sldMkLst>
        <pc:picChg chg="add">
          <ac:chgData name="Lorenza Gabriele" userId="S::l.gabriele@ithum.com::dc9c5749-5b5f-4f4c-b1b5-55ff141e3fa5" providerId="AD" clId="Web-{71140A37-BC49-C382-F8E0-8C7073C4DBB2}" dt="2026-10-12T09:40:26.572" v="22"/>
          <ac:picMkLst>
            <pc:docMk/>
            <pc:sldMk cId="0" sldId="275"/>
            <ac:picMk id="12" creationId="{5424312B-051C-3387-E667-B1841FDF6ED2}"/>
          </ac:picMkLst>
        </pc:picChg>
      </pc:sldChg>
      <pc:sldChg chg="addSp">
        <pc:chgData name="Lorenza Gabriele" userId="S::l.gabriele@ithum.com::dc9c5749-5b5f-4f4c-b1b5-55ff141e3fa5" providerId="AD" clId="Web-{71140A37-BC49-C382-F8E0-8C7073C4DBB2}" dt="2026-10-12T09:40:29.135" v="23"/>
        <pc:sldMkLst>
          <pc:docMk/>
          <pc:sldMk cId="0" sldId="276"/>
        </pc:sldMkLst>
        <pc:picChg chg="add">
          <ac:chgData name="Lorenza Gabriele" userId="S::l.gabriele@ithum.com::dc9c5749-5b5f-4f4c-b1b5-55ff141e3fa5" providerId="AD" clId="Web-{71140A37-BC49-C382-F8E0-8C7073C4DBB2}" dt="2026-10-12T09:40:29.135" v="23"/>
          <ac:picMkLst>
            <pc:docMk/>
            <pc:sldMk cId="0" sldId="276"/>
            <ac:picMk id="13" creationId="{B215B0D5-731A-7E8F-B7FD-FA882FBAFB07}"/>
          </ac:picMkLst>
        </pc:picChg>
      </pc:sldChg>
      <pc:sldChg chg="addSp">
        <pc:chgData name="Lorenza Gabriele" userId="S::l.gabriele@ithum.com::dc9c5749-5b5f-4f4c-b1b5-55ff141e3fa5" providerId="AD" clId="Web-{71140A37-BC49-C382-F8E0-8C7073C4DBB2}" dt="2026-10-12T09:40:31.447" v="24"/>
        <pc:sldMkLst>
          <pc:docMk/>
          <pc:sldMk cId="0" sldId="277"/>
        </pc:sldMkLst>
        <pc:picChg chg="add">
          <ac:chgData name="Lorenza Gabriele" userId="S::l.gabriele@ithum.com::dc9c5749-5b5f-4f4c-b1b5-55ff141e3fa5" providerId="AD" clId="Web-{71140A37-BC49-C382-F8E0-8C7073C4DBB2}" dt="2026-10-12T09:40:31.447" v="24"/>
          <ac:picMkLst>
            <pc:docMk/>
            <pc:sldMk cId="0" sldId="277"/>
            <ac:picMk id="23" creationId="{654FE419-2630-C710-0922-5FF18412B619}"/>
          </ac:picMkLst>
        </pc:picChg>
      </pc:sldChg>
      <pc:sldChg chg="addSp">
        <pc:chgData name="Lorenza Gabriele" userId="S::l.gabriele@ithum.com::dc9c5749-5b5f-4f4c-b1b5-55ff141e3fa5" providerId="AD" clId="Web-{71140A37-BC49-C382-F8E0-8C7073C4DBB2}" dt="2026-10-12T09:40:35.635" v="25"/>
        <pc:sldMkLst>
          <pc:docMk/>
          <pc:sldMk cId="0" sldId="278"/>
        </pc:sldMkLst>
        <pc:picChg chg="add">
          <ac:chgData name="Lorenza Gabriele" userId="S::l.gabriele@ithum.com::dc9c5749-5b5f-4f4c-b1b5-55ff141e3fa5" providerId="AD" clId="Web-{71140A37-BC49-C382-F8E0-8C7073C4DBB2}" dt="2026-10-12T09:40:35.635" v="25"/>
          <ac:picMkLst>
            <pc:docMk/>
            <pc:sldMk cId="0" sldId="278"/>
            <ac:picMk id="5" creationId="{85A85782-F75A-7E51-B3BA-FDB17213F77D}"/>
          </ac:picMkLst>
        </pc:picChg>
      </pc:sldChg>
      <pc:sldChg chg="modSp">
        <pc:chgData name="Lorenza Gabriele" userId="S::l.gabriele@ithum.com::dc9c5749-5b5f-4f4c-b1b5-55ff141e3fa5" providerId="AD" clId="Web-{71140A37-BC49-C382-F8E0-8C7073C4DBB2}" dt="2026-10-12T09:38:19.504" v="1" actId="1076"/>
        <pc:sldMkLst>
          <pc:docMk/>
          <pc:sldMk cId="2772707604" sldId="1059"/>
        </pc:sldMkLst>
        <pc:picChg chg="mod">
          <ac:chgData name="Lorenza Gabriele" userId="S::l.gabriele@ithum.com::dc9c5749-5b5f-4f4c-b1b5-55ff141e3fa5" providerId="AD" clId="Web-{71140A37-BC49-C382-F8E0-8C7073C4DBB2}" dt="2026-10-12T09:38:19.504" v="1" actId="1076"/>
          <ac:picMkLst>
            <pc:docMk/>
            <pc:sldMk cId="2772707604" sldId="1059"/>
            <ac:picMk id="4" creationId="{5897103A-D765-20FD-99E5-83BA7CFBF6C6}"/>
          </ac:picMkLst>
        </pc:picChg>
      </pc:sldChg>
      <pc:sldChg chg="addSp modSp">
        <pc:chgData name="Lorenza Gabriele" userId="S::l.gabriele@ithum.com::dc9c5749-5b5f-4f4c-b1b5-55ff141e3fa5" providerId="AD" clId="Web-{71140A37-BC49-C382-F8E0-8C7073C4DBB2}" dt="2026-10-12T09:42:07.123" v="35" actId="1076"/>
        <pc:sldMkLst>
          <pc:docMk/>
          <pc:sldMk cId="2377691971" sldId="1104"/>
        </pc:sldMkLst>
        <pc:picChg chg="add mod">
          <ac:chgData name="Lorenza Gabriele" userId="S::l.gabriele@ithum.com::dc9c5749-5b5f-4f4c-b1b5-55ff141e3fa5" providerId="AD" clId="Web-{71140A37-BC49-C382-F8E0-8C7073C4DBB2}" dt="2026-10-12T09:42:07.123" v="35" actId="1076"/>
          <ac:picMkLst>
            <pc:docMk/>
            <pc:sldMk cId="2377691971" sldId="1104"/>
            <ac:picMk id="3" creationId="{FBEB1990-FF50-AE30-F18E-FB917A6AA1A9}"/>
          </ac:picMkLst>
        </pc:picChg>
      </pc:sldChg>
      <pc:sldChg chg="addSp modSp">
        <pc:chgData name="Lorenza Gabriele" userId="S::l.gabriele@ithum.com::dc9c5749-5b5f-4f4c-b1b5-55ff141e3fa5" providerId="AD" clId="Web-{71140A37-BC49-C382-F8E0-8C7073C4DBB2}" dt="2026-10-12T09:43:03.750" v="46" actId="1076"/>
        <pc:sldMkLst>
          <pc:docMk/>
          <pc:sldMk cId="554237091" sldId="1105"/>
        </pc:sldMkLst>
        <pc:picChg chg="add mod">
          <ac:chgData name="Lorenza Gabriele" userId="S::l.gabriele@ithum.com::dc9c5749-5b5f-4f4c-b1b5-55ff141e3fa5" providerId="AD" clId="Web-{71140A37-BC49-C382-F8E0-8C7073C4DBB2}" dt="2026-10-12T09:43:03.750" v="46" actId="1076"/>
          <ac:picMkLst>
            <pc:docMk/>
            <pc:sldMk cId="554237091" sldId="1105"/>
            <ac:picMk id="2" creationId="{2CBB2E37-C69A-7DEC-457A-AD49EE3C36FD}"/>
          </ac:picMkLst>
        </pc:picChg>
      </pc:sldChg>
      <pc:sldChg chg="addSp">
        <pc:chgData name="Lorenza Gabriele" userId="S::l.gabriele@ithum.com::dc9c5749-5b5f-4f4c-b1b5-55ff141e3fa5" providerId="AD" clId="Web-{71140A37-BC49-C382-F8E0-8C7073C4DBB2}" dt="2026-10-12T09:39:18.460" v="2"/>
        <pc:sldMkLst>
          <pc:docMk/>
          <pc:sldMk cId="0" sldId="1146"/>
        </pc:sldMkLst>
        <pc:picChg chg="add">
          <ac:chgData name="Lorenza Gabriele" userId="S::l.gabriele@ithum.com::dc9c5749-5b5f-4f4c-b1b5-55ff141e3fa5" providerId="AD" clId="Web-{71140A37-BC49-C382-F8E0-8C7073C4DBB2}" dt="2026-10-12T09:39:18.460" v="2"/>
          <ac:picMkLst>
            <pc:docMk/>
            <pc:sldMk cId="0" sldId="1146"/>
            <ac:picMk id="7" creationId="{9BC7FBE0-FE61-6CB2-DE0F-2A2A92F39036}"/>
          </ac:picMkLst>
        </pc:picChg>
      </pc:sldChg>
    </pc:docChg>
  </pc:docChgLst>
  <pc:docChgLst>
    <pc:chgData name="Michela Allegretti" userId="0b6a85b6-6950-4e33-9fee-652e0e05a127" providerId="ADAL" clId="{44E4811A-F313-4FAE-9CA9-6B3D201AC9E0}"/>
    <pc:docChg chg="undo custSel addSld delSld modSld sldOrd modMainMaster modSection">
      <pc:chgData name="Michela Allegretti" userId="0b6a85b6-6950-4e33-9fee-652e0e05a127" providerId="ADAL" clId="{44E4811A-F313-4FAE-9CA9-6B3D201AC9E0}" dt="2026-10-15T17:19:07.126" v="933" actId="20577"/>
      <pc:docMkLst>
        <pc:docMk/>
      </pc:docMkLst>
      <pc:sldChg chg="addSp delSp modSp add mod modClrScheme chgLayout">
        <pc:chgData name="Michela Allegretti" userId="0b6a85b6-6950-4e33-9fee-652e0e05a127" providerId="ADAL" clId="{44E4811A-F313-4FAE-9CA9-6B3D201AC9E0}" dt="2026-10-11T13:35:43.666" v="292"/>
        <pc:sldMkLst>
          <pc:docMk/>
          <pc:sldMk cId="0" sldId="258"/>
        </pc:sldMkLst>
        <pc:spChg chg="mod ord">
          <ac:chgData name="Michela Allegretti" userId="0b6a85b6-6950-4e33-9fee-652e0e05a127" providerId="ADAL" clId="{44E4811A-F313-4FAE-9CA9-6B3D201AC9E0}" dt="2026-10-11T13:29:01.397" v="159" actId="207"/>
          <ac:spMkLst>
            <pc:docMk/>
            <pc:sldMk cId="0" sldId="258"/>
            <ac:spMk id="2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4:29.556" v="281" actId="2711"/>
          <ac:spMkLst>
            <pc:docMk/>
            <pc:sldMk cId="0" sldId="258"/>
            <ac:spMk id="3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5:23.896" v="291" actId="1076"/>
          <ac:spMkLst>
            <pc:docMk/>
            <pc:sldMk cId="0" sldId="258"/>
            <ac:spMk id="5" creationId="{00000000-0000-0000-0000-000000000000}"/>
          </ac:spMkLst>
        </pc:spChg>
        <pc:spChg chg="add mod">
          <ac:chgData name="Michela Allegretti" userId="0b6a85b6-6950-4e33-9fee-652e0e05a127" providerId="ADAL" clId="{44E4811A-F313-4FAE-9CA9-6B3D201AC9E0}" dt="2026-10-11T13:35:43.666" v="292"/>
          <ac:spMkLst>
            <pc:docMk/>
            <pc:sldMk cId="0" sldId="258"/>
            <ac:spMk id="6" creationId="{42514B3F-21D0-A741-D5BE-F2006F897A78}"/>
          </ac:spMkLst>
        </pc:spChg>
        <pc:graphicFrameChg chg="modGraphic">
          <ac:chgData name="Michela Allegretti" userId="0b6a85b6-6950-4e33-9fee-652e0e05a127" providerId="ADAL" clId="{44E4811A-F313-4FAE-9CA9-6B3D201AC9E0}" dt="2026-10-11T13:34:24.006" v="280" actId="2711"/>
          <ac:graphicFrameMkLst>
            <pc:docMk/>
            <pc:sldMk cId="0" sldId="258"/>
            <ac:graphicFrameMk id="4" creationId="{00000000-0000-0000-0000-000000000000}"/>
          </ac:graphicFrameMkLst>
        </pc:graphicFrameChg>
      </pc:sldChg>
      <pc:sldChg chg="modSp add del mod modClrScheme chgLayout">
        <pc:chgData name="Michela Allegretti" userId="0b6a85b6-6950-4e33-9fee-652e0e05a127" providerId="ADAL" clId="{44E4811A-F313-4FAE-9CA9-6B3D201AC9E0}" dt="2026-10-11T13:25:08.694" v="122" actId="12788"/>
        <pc:sldMkLst>
          <pc:docMk/>
          <pc:sldMk cId="0" sldId="259"/>
        </pc:sldMkLst>
        <pc:spChg chg="mod ord">
          <ac:chgData name="Michela Allegretti" userId="0b6a85b6-6950-4e33-9fee-652e0e05a127" providerId="ADAL" clId="{44E4811A-F313-4FAE-9CA9-6B3D201AC9E0}" dt="2026-10-11T13:25:08.694" v="122" actId="12788"/>
          <ac:spMkLst>
            <pc:docMk/>
            <pc:sldMk cId="0" sldId="259"/>
            <ac:spMk id="3" creationId="{00000000-0000-0000-0000-000000000000}"/>
          </ac:spMkLst>
        </pc:spChg>
        <pc:spChg chg="mod ord">
          <ac:chgData name="Michela Allegretti" userId="0b6a85b6-6950-4e33-9fee-652e0e05a127" providerId="ADAL" clId="{44E4811A-F313-4FAE-9CA9-6B3D201AC9E0}" dt="2026-10-11T13:24:53.444" v="120" actId="700"/>
          <ac:spMkLst>
            <pc:docMk/>
            <pc:sldMk cId="0" sldId="259"/>
            <ac:spMk id="25" creationId="{00000000-0000-0000-0000-000000000000}"/>
          </ac:spMkLst>
        </pc:spChg>
      </pc:sldChg>
      <pc:sldChg chg="modSp add mod modClrScheme chgLayout">
        <pc:chgData name="Michela Allegretti" userId="0b6a85b6-6950-4e33-9fee-652e0e05a127" providerId="ADAL" clId="{44E4811A-F313-4FAE-9CA9-6B3D201AC9E0}" dt="2026-10-11T13:34:53.246" v="286" actId="2711"/>
        <pc:sldMkLst>
          <pc:docMk/>
          <pc:sldMk cId="0" sldId="260"/>
        </pc:sldMkLst>
        <pc:spChg chg="mod ord">
          <ac:chgData name="Michela Allegretti" userId="0b6a85b6-6950-4e33-9fee-652e0e05a127" providerId="ADAL" clId="{44E4811A-F313-4FAE-9CA9-6B3D201AC9E0}" dt="2026-10-11T13:29:15.194" v="160" actId="207"/>
          <ac:spMkLst>
            <pc:docMk/>
            <pc:sldMk cId="0" sldId="260"/>
            <ac:spMk id="2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4:38.909" v="282" actId="2711"/>
          <ac:spMkLst>
            <pc:docMk/>
            <pc:sldMk cId="0" sldId="260"/>
            <ac:spMk id="5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4:42.776" v="283" actId="2711"/>
          <ac:spMkLst>
            <pc:docMk/>
            <pc:sldMk cId="0" sldId="260"/>
            <ac:spMk id="8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4:46.256" v="284" actId="2711"/>
          <ac:spMkLst>
            <pc:docMk/>
            <pc:sldMk cId="0" sldId="260"/>
            <ac:spMk id="11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4:49.716" v="285" actId="2711"/>
          <ac:spMkLst>
            <pc:docMk/>
            <pc:sldMk cId="0" sldId="260"/>
            <ac:spMk id="14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4:53.246" v="286" actId="2711"/>
          <ac:spMkLst>
            <pc:docMk/>
            <pc:sldMk cId="0" sldId="260"/>
            <ac:spMk id="17" creationId="{00000000-0000-0000-0000-000000000000}"/>
          </ac:spMkLst>
        </pc:spChg>
        <pc:spChg chg="mod ord">
          <ac:chgData name="Michela Allegretti" userId="0b6a85b6-6950-4e33-9fee-652e0e05a127" providerId="ADAL" clId="{44E4811A-F313-4FAE-9CA9-6B3D201AC9E0}" dt="2026-10-11T13:24:04.593" v="113" actId="700"/>
          <ac:spMkLst>
            <pc:docMk/>
            <pc:sldMk cId="0" sldId="260"/>
            <ac:spMk id="25" creationId="{00000000-0000-0000-0000-000000000000}"/>
          </ac:spMkLst>
        </pc:spChg>
      </pc:sldChg>
      <pc:sldChg chg="modSp add mod ord modClrScheme chgLayout">
        <pc:chgData name="Michela Allegretti" userId="0b6a85b6-6950-4e33-9fee-652e0e05a127" providerId="ADAL" clId="{44E4811A-F313-4FAE-9CA9-6B3D201AC9E0}" dt="2026-10-11T13:35:17.725" v="290" actId="1076"/>
        <pc:sldMkLst>
          <pc:docMk/>
          <pc:sldMk cId="0" sldId="261"/>
        </pc:sldMkLst>
        <pc:spChg chg="mod ord">
          <ac:chgData name="Michela Allegretti" userId="0b6a85b6-6950-4e33-9fee-652e0e05a127" providerId="ADAL" clId="{44E4811A-F313-4FAE-9CA9-6B3D201AC9E0}" dt="2026-10-11T13:29:19.995" v="161" actId="207"/>
          <ac:spMkLst>
            <pc:docMk/>
            <pc:sldMk cId="0" sldId="261"/>
            <ac:spMk id="2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4:58.406" v="287" actId="2711"/>
          <ac:spMkLst>
            <pc:docMk/>
            <pc:sldMk cId="0" sldId="261"/>
            <ac:spMk id="3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5:12.792" v="289" actId="2711"/>
          <ac:spMkLst>
            <pc:docMk/>
            <pc:sldMk cId="0" sldId="261"/>
            <ac:spMk id="5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5:12.792" v="289" actId="2711"/>
          <ac:spMkLst>
            <pc:docMk/>
            <pc:sldMk cId="0" sldId="261"/>
            <ac:spMk id="7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5:12.792" v="289" actId="2711"/>
          <ac:spMkLst>
            <pc:docMk/>
            <pc:sldMk cId="0" sldId="261"/>
            <ac:spMk id="9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5:12.792" v="289" actId="2711"/>
          <ac:spMkLst>
            <pc:docMk/>
            <pc:sldMk cId="0" sldId="261"/>
            <ac:spMk id="11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5:12.792" v="289" actId="2711"/>
          <ac:spMkLst>
            <pc:docMk/>
            <pc:sldMk cId="0" sldId="261"/>
            <ac:spMk id="13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5:12.792" v="289" actId="2711"/>
          <ac:spMkLst>
            <pc:docMk/>
            <pc:sldMk cId="0" sldId="261"/>
            <ac:spMk id="15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5:12.792" v="289" actId="2711"/>
          <ac:spMkLst>
            <pc:docMk/>
            <pc:sldMk cId="0" sldId="261"/>
            <ac:spMk id="17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5:12.792" v="289" actId="2711"/>
          <ac:spMkLst>
            <pc:docMk/>
            <pc:sldMk cId="0" sldId="261"/>
            <ac:spMk id="19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5:12.792" v="289" actId="2711"/>
          <ac:spMkLst>
            <pc:docMk/>
            <pc:sldMk cId="0" sldId="261"/>
            <ac:spMk id="20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5:12.792" v="289" actId="2711"/>
          <ac:spMkLst>
            <pc:docMk/>
            <pc:sldMk cId="0" sldId="261"/>
            <ac:spMk id="21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5:17.725" v="290" actId="1076"/>
          <ac:spMkLst>
            <pc:docMk/>
            <pc:sldMk cId="0" sldId="261"/>
            <ac:spMk id="22" creationId="{00000000-0000-0000-0000-000000000000}"/>
          </ac:spMkLst>
        </pc:spChg>
        <pc:spChg chg="mod ord">
          <ac:chgData name="Michela Allegretti" userId="0b6a85b6-6950-4e33-9fee-652e0e05a127" providerId="ADAL" clId="{44E4811A-F313-4FAE-9CA9-6B3D201AC9E0}" dt="2026-10-11T13:24:04.593" v="113" actId="700"/>
          <ac:spMkLst>
            <pc:docMk/>
            <pc:sldMk cId="0" sldId="261"/>
            <ac:spMk id="25" creationId="{00000000-0000-0000-0000-000000000000}"/>
          </ac:spMkLst>
        </pc:spChg>
      </pc:sldChg>
      <pc:sldChg chg="modSp add mod setBg">
        <pc:chgData name="Michela Allegretti" userId="0b6a85b6-6950-4e33-9fee-652e0e05a127" providerId="ADAL" clId="{44E4811A-F313-4FAE-9CA9-6B3D201AC9E0}" dt="2026-10-11T13:25:19.650" v="124" actId="122"/>
        <pc:sldMkLst>
          <pc:docMk/>
          <pc:sldMk cId="0" sldId="262"/>
        </pc:sldMkLst>
        <pc:spChg chg="mod">
          <ac:chgData name="Michela Allegretti" userId="0b6a85b6-6950-4e33-9fee-652e0e05a127" providerId="ADAL" clId="{44E4811A-F313-4FAE-9CA9-6B3D201AC9E0}" dt="2026-10-11T13:25:19.650" v="124" actId="122"/>
          <ac:spMkLst>
            <pc:docMk/>
            <pc:sldMk cId="0" sldId="262"/>
            <ac:spMk id="3" creationId="{00000000-0000-0000-0000-000000000000}"/>
          </ac:spMkLst>
        </pc:spChg>
      </pc:sldChg>
      <pc:sldChg chg="addSp delSp modSp add mod modClrScheme chgLayout">
        <pc:chgData name="Michela Allegretti" userId="0b6a85b6-6950-4e33-9fee-652e0e05a127" providerId="ADAL" clId="{44E4811A-F313-4FAE-9CA9-6B3D201AC9E0}" dt="2026-10-11T13:36:45.623" v="301" actId="1076"/>
        <pc:sldMkLst>
          <pc:docMk/>
          <pc:sldMk cId="0" sldId="263"/>
        </pc:sldMkLst>
        <pc:spChg chg="mod ord">
          <ac:chgData name="Michela Allegretti" userId="0b6a85b6-6950-4e33-9fee-652e0e05a127" providerId="ADAL" clId="{44E4811A-F313-4FAE-9CA9-6B3D201AC9E0}" dt="2026-10-11T13:29:24.738" v="162" actId="207"/>
          <ac:spMkLst>
            <pc:docMk/>
            <pc:sldMk cId="0" sldId="263"/>
            <ac:spMk id="2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6:04.066" v="294" actId="2711"/>
          <ac:spMkLst>
            <pc:docMk/>
            <pc:sldMk cId="0" sldId="263"/>
            <ac:spMk id="4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6:04.066" v="294" actId="2711"/>
          <ac:spMkLst>
            <pc:docMk/>
            <pc:sldMk cId="0" sldId="263"/>
            <ac:spMk id="5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6:04.066" v="294" actId="2711"/>
          <ac:spMkLst>
            <pc:docMk/>
            <pc:sldMk cId="0" sldId="263"/>
            <ac:spMk id="7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6:04.066" v="294" actId="2711"/>
          <ac:spMkLst>
            <pc:docMk/>
            <pc:sldMk cId="0" sldId="263"/>
            <ac:spMk id="8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6:04.066" v="294" actId="2711"/>
          <ac:spMkLst>
            <pc:docMk/>
            <pc:sldMk cId="0" sldId="263"/>
            <ac:spMk id="10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6:04.066" v="294" actId="2711"/>
          <ac:spMkLst>
            <pc:docMk/>
            <pc:sldMk cId="0" sldId="263"/>
            <ac:spMk id="11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6:04.066" v="294" actId="2711"/>
          <ac:spMkLst>
            <pc:docMk/>
            <pc:sldMk cId="0" sldId="263"/>
            <ac:spMk id="13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6:04.066" v="294" actId="2711"/>
          <ac:spMkLst>
            <pc:docMk/>
            <pc:sldMk cId="0" sldId="263"/>
            <ac:spMk id="14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6:04.066" v="294" actId="2711"/>
          <ac:spMkLst>
            <pc:docMk/>
            <pc:sldMk cId="0" sldId="263"/>
            <ac:spMk id="15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6:45.623" v="301" actId="1076"/>
          <ac:spMkLst>
            <pc:docMk/>
            <pc:sldMk cId="0" sldId="263"/>
            <ac:spMk id="16" creationId="{00000000-0000-0000-0000-000000000000}"/>
          </ac:spMkLst>
        </pc:spChg>
        <pc:spChg chg="mod ord">
          <ac:chgData name="Michela Allegretti" userId="0b6a85b6-6950-4e33-9fee-652e0e05a127" providerId="ADAL" clId="{44E4811A-F313-4FAE-9CA9-6B3D201AC9E0}" dt="2026-10-11T13:23:40.419" v="108" actId="700"/>
          <ac:spMkLst>
            <pc:docMk/>
            <pc:sldMk cId="0" sldId="263"/>
            <ac:spMk id="25" creationId="{00000000-0000-0000-0000-000000000000}"/>
          </ac:spMkLst>
        </pc:spChg>
      </pc:sldChg>
      <pc:sldChg chg="addSp delSp modSp add mod modClrScheme chgLayout">
        <pc:chgData name="Michela Allegretti" userId="0b6a85b6-6950-4e33-9fee-652e0e05a127" providerId="ADAL" clId="{44E4811A-F313-4FAE-9CA9-6B3D201AC9E0}" dt="2026-10-11T13:36:41.053" v="300" actId="1076"/>
        <pc:sldMkLst>
          <pc:docMk/>
          <pc:sldMk cId="0" sldId="264"/>
        </pc:sldMkLst>
        <pc:spChg chg="mod ord">
          <ac:chgData name="Michela Allegretti" userId="0b6a85b6-6950-4e33-9fee-652e0e05a127" providerId="ADAL" clId="{44E4811A-F313-4FAE-9CA9-6B3D201AC9E0}" dt="2026-10-11T13:29:28.479" v="163" actId="207"/>
          <ac:spMkLst>
            <pc:docMk/>
            <pc:sldMk cId="0" sldId="264"/>
            <ac:spMk id="2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6:13.120" v="295" actId="2711"/>
          <ac:spMkLst>
            <pc:docMk/>
            <pc:sldMk cId="0" sldId="264"/>
            <ac:spMk id="4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6:13.120" v="295" actId="2711"/>
          <ac:spMkLst>
            <pc:docMk/>
            <pc:sldMk cId="0" sldId="264"/>
            <ac:spMk id="6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6:13.120" v="295" actId="2711"/>
          <ac:spMkLst>
            <pc:docMk/>
            <pc:sldMk cId="0" sldId="264"/>
            <ac:spMk id="8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6:13.120" v="295" actId="2711"/>
          <ac:spMkLst>
            <pc:docMk/>
            <pc:sldMk cId="0" sldId="264"/>
            <ac:spMk id="10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6:13.120" v="295" actId="2711"/>
          <ac:spMkLst>
            <pc:docMk/>
            <pc:sldMk cId="0" sldId="264"/>
            <ac:spMk id="12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6:13.120" v="295" actId="2711"/>
          <ac:spMkLst>
            <pc:docMk/>
            <pc:sldMk cId="0" sldId="264"/>
            <ac:spMk id="14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6:41.053" v="300" actId="1076"/>
          <ac:spMkLst>
            <pc:docMk/>
            <pc:sldMk cId="0" sldId="264"/>
            <ac:spMk id="15" creationId="{00000000-0000-0000-0000-000000000000}"/>
          </ac:spMkLst>
        </pc:spChg>
        <pc:spChg chg="mod ord">
          <ac:chgData name="Michela Allegretti" userId="0b6a85b6-6950-4e33-9fee-652e0e05a127" providerId="ADAL" clId="{44E4811A-F313-4FAE-9CA9-6B3D201AC9E0}" dt="2026-10-11T13:23:40.419" v="108" actId="700"/>
          <ac:spMkLst>
            <pc:docMk/>
            <pc:sldMk cId="0" sldId="264"/>
            <ac:spMk id="25" creationId="{00000000-0000-0000-0000-000000000000}"/>
          </ac:spMkLst>
        </pc:spChg>
      </pc:sldChg>
      <pc:sldChg chg="addSp delSp modSp add mod modClrScheme chgLayout">
        <pc:chgData name="Michela Allegretti" userId="0b6a85b6-6950-4e33-9fee-652e0e05a127" providerId="ADAL" clId="{44E4811A-F313-4FAE-9CA9-6B3D201AC9E0}" dt="2026-10-11T13:36:36.286" v="299" actId="1076"/>
        <pc:sldMkLst>
          <pc:docMk/>
          <pc:sldMk cId="0" sldId="265"/>
        </pc:sldMkLst>
        <pc:spChg chg="mod ord">
          <ac:chgData name="Michela Allegretti" userId="0b6a85b6-6950-4e33-9fee-652e0e05a127" providerId="ADAL" clId="{44E4811A-F313-4FAE-9CA9-6B3D201AC9E0}" dt="2026-10-11T13:29:32.657" v="164" actId="207"/>
          <ac:spMkLst>
            <pc:docMk/>
            <pc:sldMk cId="0" sldId="265"/>
            <ac:spMk id="2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6:19.476" v="296" actId="2711"/>
          <ac:spMkLst>
            <pc:docMk/>
            <pc:sldMk cId="0" sldId="265"/>
            <ac:spMk id="3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6:19.476" v="296" actId="2711"/>
          <ac:spMkLst>
            <pc:docMk/>
            <pc:sldMk cId="0" sldId="265"/>
            <ac:spMk id="5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6:36.286" v="299" actId="1076"/>
          <ac:spMkLst>
            <pc:docMk/>
            <pc:sldMk cId="0" sldId="265"/>
            <ac:spMk id="6" creationId="{00000000-0000-0000-0000-000000000000}"/>
          </ac:spMkLst>
        </pc:spChg>
        <pc:spChg chg="mod ord">
          <ac:chgData name="Michela Allegretti" userId="0b6a85b6-6950-4e33-9fee-652e0e05a127" providerId="ADAL" clId="{44E4811A-F313-4FAE-9CA9-6B3D201AC9E0}" dt="2026-10-11T13:23:40.419" v="108" actId="700"/>
          <ac:spMkLst>
            <pc:docMk/>
            <pc:sldMk cId="0" sldId="265"/>
            <ac:spMk id="25" creationId="{00000000-0000-0000-0000-000000000000}"/>
          </ac:spMkLst>
        </pc:spChg>
      </pc:sldChg>
      <pc:sldChg chg="addSp delSp modSp add mod modClrScheme chgLayout">
        <pc:chgData name="Michela Allegretti" userId="0b6a85b6-6950-4e33-9fee-652e0e05a127" providerId="ADAL" clId="{44E4811A-F313-4FAE-9CA9-6B3D201AC9E0}" dt="2026-10-11T13:36:31.806" v="298" actId="1076"/>
        <pc:sldMkLst>
          <pc:docMk/>
          <pc:sldMk cId="0" sldId="266"/>
        </pc:sldMkLst>
        <pc:spChg chg="mod ord">
          <ac:chgData name="Michela Allegretti" userId="0b6a85b6-6950-4e33-9fee-652e0e05a127" providerId="ADAL" clId="{44E4811A-F313-4FAE-9CA9-6B3D201AC9E0}" dt="2026-10-11T13:29:41.759" v="166" actId="14100"/>
          <ac:spMkLst>
            <pc:docMk/>
            <pc:sldMk cId="0" sldId="266"/>
            <ac:spMk id="2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6:28.010" v="297" actId="2711"/>
          <ac:spMkLst>
            <pc:docMk/>
            <pc:sldMk cId="0" sldId="266"/>
            <ac:spMk id="4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6:28.010" v="297" actId="2711"/>
          <ac:spMkLst>
            <pc:docMk/>
            <pc:sldMk cId="0" sldId="266"/>
            <ac:spMk id="5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6:28.010" v="297" actId="2711"/>
          <ac:spMkLst>
            <pc:docMk/>
            <pc:sldMk cId="0" sldId="266"/>
            <ac:spMk id="7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6:28.010" v="297" actId="2711"/>
          <ac:spMkLst>
            <pc:docMk/>
            <pc:sldMk cId="0" sldId="266"/>
            <ac:spMk id="8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6:28.010" v="297" actId="2711"/>
          <ac:spMkLst>
            <pc:docMk/>
            <pc:sldMk cId="0" sldId="266"/>
            <ac:spMk id="10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6:28.010" v="297" actId="2711"/>
          <ac:spMkLst>
            <pc:docMk/>
            <pc:sldMk cId="0" sldId="266"/>
            <ac:spMk id="11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6:28.010" v="297" actId="2711"/>
          <ac:spMkLst>
            <pc:docMk/>
            <pc:sldMk cId="0" sldId="266"/>
            <ac:spMk id="13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6:28.010" v="297" actId="2711"/>
          <ac:spMkLst>
            <pc:docMk/>
            <pc:sldMk cId="0" sldId="266"/>
            <ac:spMk id="14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6:31.806" v="298" actId="1076"/>
          <ac:spMkLst>
            <pc:docMk/>
            <pc:sldMk cId="0" sldId="266"/>
            <ac:spMk id="15" creationId="{00000000-0000-0000-0000-000000000000}"/>
          </ac:spMkLst>
        </pc:spChg>
        <pc:spChg chg="mod ord">
          <ac:chgData name="Michela Allegretti" userId="0b6a85b6-6950-4e33-9fee-652e0e05a127" providerId="ADAL" clId="{44E4811A-F313-4FAE-9CA9-6B3D201AC9E0}" dt="2026-10-11T13:23:40.419" v="108" actId="700"/>
          <ac:spMkLst>
            <pc:docMk/>
            <pc:sldMk cId="0" sldId="266"/>
            <ac:spMk id="25" creationId="{00000000-0000-0000-0000-000000000000}"/>
          </ac:spMkLst>
        </pc:spChg>
      </pc:sldChg>
      <pc:sldChg chg="addSp delSp modSp add mod modClrScheme chgLayout">
        <pc:chgData name="Michela Allegretti" userId="0b6a85b6-6950-4e33-9fee-652e0e05a127" providerId="ADAL" clId="{44E4811A-F313-4FAE-9CA9-6B3D201AC9E0}" dt="2026-10-11T13:36:59.935" v="303" actId="2711"/>
        <pc:sldMkLst>
          <pc:docMk/>
          <pc:sldMk cId="0" sldId="267"/>
        </pc:sldMkLst>
        <pc:spChg chg="mod ord">
          <ac:chgData name="Michela Allegretti" userId="0b6a85b6-6950-4e33-9fee-652e0e05a127" providerId="ADAL" clId="{44E4811A-F313-4FAE-9CA9-6B3D201AC9E0}" dt="2026-10-11T13:29:47.664" v="167" actId="207"/>
          <ac:spMkLst>
            <pc:docMk/>
            <pc:sldMk cId="0" sldId="267"/>
            <ac:spMk id="2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6:59.935" v="303" actId="2711"/>
          <ac:spMkLst>
            <pc:docMk/>
            <pc:sldMk cId="0" sldId="267"/>
            <ac:spMk id="4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6:59.935" v="303" actId="2711"/>
          <ac:spMkLst>
            <pc:docMk/>
            <pc:sldMk cId="0" sldId="267"/>
            <ac:spMk id="6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6:59.935" v="303" actId="2711"/>
          <ac:spMkLst>
            <pc:docMk/>
            <pc:sldMk cId="0" sldId="267"/>
            <ac:spMk id="8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6:59.935" v="303" actId="2711"/>
          <ac:spMkLst>
            <pc:docMk/>
            <pc:sldMk cId="0" sldId="267"/>
            <ac:spMk id="10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6:59.935" v="303" actId="2711"/>
          <ac:spMkLst>
            <pc:docMk/>
            <pc:sldMk cId="0" sldId="267"/>
            <ac:spMk id="12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6:59.935" v="303" actId="2711"/>
          <ac:spMkLst>
            <pc:docMk/>
            <pc:sldMk cId="0" sldId="267"/>
            <ac:spMk id="13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6:53.883" v="302" actId="1076"/>
          <ac:spMkLst>
            <pc:docMk/>
            <pc:sldMk cId="0" sldId="267"/>
            <ac:spMk id="14" creationId="{00000000-0000-0000-0000-000000000000}"/>
          </ac:spMkLst>
        </pc:spChg>
        <pc:spChg chg="mod ord">
          <ac:chgData name="Michela Allegretti" userId="0b6a85b6-6950-4e33-9fee-652e0e05a127" providerId="ADAL" clId="{44E4811A-F313-4FAE-9CA9-6B3D201AC9E0}" dt="2026-10-11T13:23:40.419" v="108" actId="700"/>
          <ac:spMkLst>
            <pc:docMk/>
            <pc:sldMk cId="0" sldId="267"/>
            <ac:spMk id="25" creationId="{00000000-0000-0000-0000-000000000000}"/>
          </ac:spMkLst>
        </pc:spChg>
      </pc:sldChg>
      <pc:sldChg chg="addSp delSp modSp add mod modClrScheme chgLayout">
        <pc:chgData name="Michela Allegretti" userId="0b6a85b6-6950-4e33-9fee-652e0e05a127" providerId="ADAL" clId="{44E4811A-F313-4FAE-9CA9-6B3D201AC9E0}" dt="2026-10-11T13:37:11.226" v="305" actId="1076"/>
        <pc:sldMkLst>
          <pc:docMk/>
          <pc:sldMk cId="0" sldId="268"/>
        </pc:sldMkLst>
        <pc:spChg chg="mod ord">
          <ac:chgData name="Michela Allegretti" userId="0b6a85b6-6950-4e33-9fee-652e0e05a127" providerId="ADAL" clId="{44E4811A-F313-4FAE-9CA9-6B3D201AC9E0}" dt="2026-10-11T13:29:51.298" v="168" actId="207"/>
          <ac:spMkLst>
            <pc:docMk/>
            <pc:sldMk cId="0" sldId="268"/>
            <ac:spMk id="2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7:08.073" v="304" actId="2711"/>
          <ac:spMkLst>
            <pc:docMk/>
            <pc:sldMk cId="0" sldId="268"/>
            <ac:spMk id="3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7:08.073" v="304" actId="2711"/>
          <ac:spMkLst>
            <pc:docMk/>
            <pc:sldMk cId="0" sldId="268"/>
            <ac:spMk id="5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7:08.073" v="304" actId="2711"/>
          <ac:spMkLst>
            <pc:docMk/>
            <pc:sldMk cId="0" sldId="268"/>
            <ac:spMk id="7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7:08.073" v="304" actId="2711"/>
          <ac:spMkLst>
            <pc:docMk/>
            <pc:sldMk cId="0" sldId="268"/>
            <ac:spMk id="9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7:08.073" v="304" actId="2711"/>
          <ac:spMkLst>
            <pc:docMk/>
            <pc:sldMk cId="0" sldId="268"/>
            <ac:spMk id="11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7:08.073" v="304" actId="2711"/>
          <ac:spMkLst>
            <pc:docMk/>
            <pc:sldMk cId="0" sldId="268"/>
            <ac:spMk id="12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7:11.226" v="305" actId="1076"/>
          <ac:spMkLst>
            <pc:docMk/>
            <pc:sldMk cId="0" sldId="268"/>
            <ac:spMk id="13" creationId="{00000000-0000-0000-0000-000000000000}"/>
          </ac:spMkLst>
        </pc:spChg>
        <pc:spChg chg="mod ord">
          <ac:chgData name="Michela Allegretti" userId="0b6a85b6-6950-4e33-9fee-652e0e05a127" providerId="ADAL" clId="{44E4811A-F313-4FAE-9CA9-6B3D201AC9E0}" dt="2026-10-11T13:23:40.419" v="108" actId="700"/>
          <ac:spMkLst>
            <pc:docMk/>
            <pc:sldMk cId="0" sldId="268"/>
            <ac:spMk id="25" creationId="{00000000-0000-0000-0000-000000000000}"/>
          </ac:spMkLst>
        </pc:spChg>
      </pc:sldChg>
      <pc:sldChg chg="addSp delSp modSp add mod modClrScheme chgLayout">
        <pc:chgData name="Michela Allegretti" userId="0b6a85b6-6950-4e33-9fee-652e0e05a127" providerId="ADAL" clId="{44E4811A-F313-4FAE-9CA9-6B3D201AC9E0}" dt="2026-10-11T13:37:27.323" v="307" actId="2711"/>
        <pc:sldMkLst>
          <pc:docMk/>
          <pc:sldMk cId="0" sldId="269"/>
        </pc:sldMkLst>
        <pc:spChg chg="mod ord">
          <ac:chgData name="Michela Allegretti" userId="0b6a85b6-6950-4e33-9fee-652e0e05a127" providerId="ADAL" clId="{44E4811A-F313-4FAE-9CA9-6B3D201AC9E0}" dt="2026-10-11T13:29:55.069" v="169" actId="207"/>
          <ac:spMkLst>
            <pc:docMk/>
            <pc:sldMk cId="0" sldId="269"/>
            <ac:spMk id="2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7:27.323" v="307" actId="2711"/>
          <ac:spMkLst>
            <pc:docMk/>
            <pc:sldMk cId="0" sldId="269"/>
            <ac:spMk id="4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7:27.323" v="307" actId="2711"/>
          <ac:spMkLst>
            <pc:docMk/>
            <pc:sldMk cId="0" sldId="269"/>
            <ac:spMk id="6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7:23.953" v="306" actId="1076"/>
          <ac:spMkLst>
            <pc:docMk/>
            <pc:sldMk cId="0" sldId="269"/>
            <ac:spMk id="7" creationId="{00000000-0000-0000-0000-000000000000}"/>
          </ac:spMkLst>
        </pc:spChg>
        <pc:spChg chg="mod ord">
          <ac:chgData name="Michela Allegretti" userId="0b6a85b6-6950-4e33-9fee-652e0e05a127" providerId="ADAL" clId="{44E4811A-F313-4FAE-9CA9-6B3D201AC9E0}" dt="2026-10-11T13:23:40.419" v="108" actId="700"/>
          <ac:spMkLst>
            <pc:docMk/>
            <pc:sldMk cId="0" sldId="269"/>
            <ac:spMk id="25" creationId="{00000000-0000-0000-0000-000000000000}"/>
          </ac:spMkLst>
        </pc:spChg>
      </pc:sldChg>
      <pc:sldChg chg="addSp delSp modSp add mod modClrScheme chgLayout">
        <pc:chgData name="Michela Allegretti" userId="0b6a85b6-6950-4e33-9fee-652e0e05a127" providerId="ADAL" clId="{44E4811A-F313-4FAE-9CA9-6B3D201AC9E0}" dt="2026-10-11T13:37:37.873" v="309" actId="1076"/>
        <pc:sldMkLst>
          <pc:docMk/>
          <pc:sldMk cId="0" sldId="270"/>
        </pc:sldMkLst>
        <pc:spChg chg="mod ord">
          <ac:chgData name="Michela Allegretti" userId="0b6a85b6-6950-4e33-9fee-652e0e05a127" providerId="ADAL" clId="{44E4811A-F313-4FAE-9CA9-6B3D201AC9E0}" dt="2026-10-11T13:29:58.338" v="170" actId="207"/>
          <ac:spMkLst>
            <pc:docMk/>
            <pc:sldMk cId="0" sldId="270"/>
            <ac:spMk id="2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7:34.513" v="308" actId="2711"/>
          <ac:spMkLst>
            <pc:docMk/>
            <pc:sldMk cId="0" sldId="270"/>
            <ac:spMk id="3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7:34.513" v="308" actId="2711"/>
          <ac:spMkLst>
            <pc:docMk/>
            <pc:sldMk cId="0" sldId="270"/>
            <ac:spMk id="5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7:37.873" v="309" actId="1076"/>
          <ac:spMkLst>
            <pc:docMk/>
            <pc:sldMk cId="0" sldId="270"/>
            <ac:spMk id="6" creationId="{00000000-0000-0000-0000-000000000000}"/>
          </ac:spMkLst>
        </pc:spChg>
        <pc:spChg chg="mod ord">
          <ac:chgData name="Michela Allegretti" userId="0b6a85b6-6950-4e33-9fee-652e0e05a127" providerId="ADAL" clId="{44E4811A-F313-4FAE-9CA9-6B3D201AC9E0}" dt="2026-10-11T13:23:40.419" v="108" actId="700"/>
          <ac:spMkLst>
            <pc:docMk/>
            <pc:sldMk cId="0" sldId="270"/>
            <ac:spMk id="25" creationId="{00000000-0000-0000-0000-000000000000}"/>
          </ac:spMkLst>
        </pc:spChg>
      </pc:sldChg>
      <pc:sldChg chg="modSp add mod setBg">
        <pc:chgData name="Michela Allegretti" userId="0b6a85b6-6950-4e33-9fee-652e0e05a127" providerId="ADAL" clId="{44E4811A-F313-4FAE-9CA9-6B3D201AC9E0}" dt="2026-10-11T13:25:44.526" v="127" actId="122"/>
        <pc:sldMkLst>
          <pc:docMk/>
          <pc:sldMk cId="0" sldId="271"/>
        </pc:sldMkLst>
        <pc:spChg chg="mod">
          <ac:chgData name="Michela Allegretti" userId="0b6a85b6-6950-4e33-9fee-652e0e05a127" providerId="ADAL" clId="{44E4811A-F313-4FAE-9CA9-6B3D201AC9E0}" dt="2026-10-11T13:25:44.526" v="127" actId="122"/>
          <ac:spMkLst>
            <pc:docMk/>
            <pc:sldMk cId="0" sldId="271"/>
            <ac:spMk id="3" creationId="{00000000-0000-0000-0000-000000000000}"/>
          </ac:spMkLst>
        </pc:spChg>
      </pc:sldChg>
      <pc:sldChg chg="modSp add mod modClrScheme chgLayout">
        <pc:chgData name="Michela Allegretti" userId="0b6a85b6-6950-4e33-9fee-652e0e05a127" providerId="ADAL" clId="{44E4811A-F313-4FAE-9CA9-6B3D201AC9E0}" dt="2026-10-11T13:37:52.453" v="311" actId="1076"/>
        <pc:sldMkLst>
          <pc:docMk/>
          <pc:sldMk cId="0" sldId="272"/>
        </pc:sldMkLst>
        <pc:spChg chg="mod ord">
          <ac:chgData name="Michela Allegretti" userId="0b6a85b6-6950-4e33-9fee-652e0e05a127" providerId="ADAL" clId="{44E4811A-F313-4FAE-9CA9-6B3D201AC9E0}" dt="2026-10-11T13:30:02.463" v="171" actId="207"/>
          <ac:spMkLst>
            <pc:docMk/>
            <pc:sldMk cId="0" sldId="272"/>
            <ac:spMk id="2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7:49.433" v="310" actId="2711"/>
          <ac:spMkLst>
            <pc:docMk/>
            <pc:sldMk cId="0" sldId="272"/>
            <ac:spMk id="5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7:49.433" v="310" actId="2711"/>
          <ac:spMkLst>
            <pc:docMk/>
            <pc:sldMk cId="0" sldId="272"/>
            <ac:spMk id="6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7:49.433" v="310" actId="2711"/>
          <ac:spMkLst>
            <pc:docMk/>
            <pc:sldMk cId="0" sldId="272"/>
            <ac:spMk id="9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7:49.433" v="310" actId="2711"/>
          <ac:spMkLst>
            <pc:docMk/>
            <pc:sldMk cId="0" sldId="272"/>
            <ac:spMk id="12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7:49.433" v="310" actId="2711"/>
          <ac:spMkLst>
            <pc:docMk/>
            <pc:sldMk cId="0" sldId="272"/>
            <ac:spMk id="14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7:49.433" v="310" actId="2711"/>
          <ac:spMkLst>
            <pc:docMk/>
            <pc:sldMk cId="0" sldId="272"/>
            <ac:spMk id="15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7:49.433" v="310" actId="2711"/>
          <ac:spMkLst>
            <pc:docMk/>
            <pc:sldMk cId="0" sldId="272"/>
            <ac:spMk id="17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7:49.433" v="310" actId="2711"/>
          <ac:spMkLst>
            <pc:docMk/>
            <pc:sldMk cId="0" sldId="272"/>
            <ac:spMk id="18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7:49.433" v="310" actId="2711"/>
          <ac:spMkLst>
            <pc:docMk/>
            <pc:sldMk cId="0" sldId="272"/>
            <ac:spMk id="20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7:49.433" v="310" actId="2711"/>
          <ac:spMkLst>
            <pc:docMk/>
            <pc:sldMk cId="0" sldId="272"/>
            <ac:spMk id="22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7:52.453" v="311" actId="1076"/>
          <ac:spMkLst>
            <pc:docMk/>
            <pc:sldMk cId="0" sldId="272"/>
            <ac:spMk id="23" creationId="{00000000-0000-0000-0000-000000000000}"/>
          </ac:spMkLst>
        </pc:spChg>
        <pc:spChg chg="mod ord">
          <ac:chgData name="Michela Allegretti" userId="0b6a85b6-6950-4e33-9fee-652e0e05a127" providerId="ADAL" clId="{44E4811A-F313-4FAE-9CA9-6B3D201AC9E0}" dt="2026-10-11T13:25:56.483" v="129" actId="700"/>
          <ac:spMkLst>
            <pc:docMk/>
            <pc:sldMk cId="0" sldId="272"/>
            <ac:spMk id="25" creationId="{00000000-0000-0000-0000-000000000000}"/>
          </ac:spMkLst>
        </pc:spChg>
      </pc:sldChg>
      <pc:sldChg chg="modSp add mod modClrScheme chgLayout">
        <pc:chgData name="Michela Allegretti" userId="0b6a85b6-6950-4e33-9fee-652e0e05a127" providerId="ADAL" clId="{44E4811A-F313-4FAE-9CA9-6B3D201AC9E0}" dt="2026-10-11T13:38:19.163" v="314" actId="1076"/>
        <pc:sldMkLst>
          <pc:docMk/>
          <pc:sldMk cId="0" sldId="273"/>
        </pc:sldMkLst>
        <pc:spChg chg="mod ord">
          <ac:chgData name="Michela Allegretti" userId="0b6a85b6-6950-4e33-9fee-652e0e05a127" providerId="ADAL" clId="{44E4811A-F313-4FAE-9CA9-6B3D201AC9E0}" dt="2026-10-11T13:30:05.679" v="172" actId="207"/>
          <ac:spMkLst>
            <pc:docMk/>
            <pc:sldMk cId="0" sldId="273"/>
            <ac:spMk id="2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8:07.683" v="313" actId="121"/>
          <ac:spMkLst>
            <pc:docMk/>
            <pc:sldMk cId="0" sldId="273"/>
            <ac:spMk id="3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8:01.588" v="312" actId="2711"/>
          <ac:spMkLst>
            <pc:docMk/>
            <pc:sldMk cId="0" sldId="273"/>
            <ac:spMk id="4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8:07.683" v="313" actId="121"/>
          <ac:spMkLst>
            <pc:docMk/>
            <pc:sldMk cId="0" sldId="273"/>
            <ac:spMk id="5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8:01.588" v="312" actId="2711"/>
          <ac:spMkLst>
            <pc:docMk/>
            <pc:sldMk cId="0" sldId="273"/>
            <ac:spMk id="6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8:07.683" v="313" actId="121"/>
          <ac:spMkLst>
            <pc:docMk/>
            <pc:sldMk cId="0" sldId="273"/>
            <ac:spMk id="7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8:01.588" v="312" actId="2711"/>
          <ac:spMkLst>
            <pc:docMk/>
            <pc:sldMk cId="0" sldId="273"/>
            <ac:spMk id="8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8:07.683" v="313" actId="121"/>
          <ac:spMkLst>
            <pc:docMk/>
            <pc:sldMk cId="0" sldId="273"/>
            <ac:spMk id="9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8:01.588" v="312" actId="2711"/>
          <ac:spMkLst>
            <pc:docMk/>
            <pc:sldMk cId="0" sldId="273"/>
            <ac:spMk id="10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8:07.683" v="313" actId="121"/>
          <ac:spMkLst>
            <pc:docMk/>
            <pc:sldMk cId="0" sldId="273"/>
            <ac:spMk id="11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8:01.588" v="312" actId="2711"/>
          <ac:spMkLst>
            <pc:docMk/>
            <pc:sldMk cId="0" sldId="273"/>
            <ac:spMk id="12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8:01.588" v="312" actId="2711"/>
          <ac:spMkLst>
            <pc:docMk/>
            <pc:sldMk cId="0" sldId="273"/>
            <ac:spMk id="13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8:19.163" v="314" actId="1076"/>
          <ac:spMkLst>
            <pc:docMk/>
            <pc:sldMk cId="0" sldId="273"/>
            <ac:spMk id="14" creationId="{00000000-0000-0000-0000-000000000000}"/>
          </ac:spMkLst>
        </pc:spChg>
        <pc:spChg chg="mod ord">
          <ac:chgData name="Michela Allegretti" userId="0b6a85b6-6950-4e33-9fee-652e0e05a127" providerId="ADAL" clId="{44E4811A-F313-4FAE-9CA9-6B3D201AC9E0}" dt="2026-10-11T13:25:52.081" v="128" actId="700"/>
          <ac:spMkLst>
            <pc:docMk/>
            <pc:sldMk cId="0" sldId="273"/>
            <ac:spMk id="25" creationId="{00000000-0000-0000-0000-000000000000}"/>
          </ac:spMkLst>
        </pc:spChg>
      </pc:sldChg>
      <pc:sldChg chg="modSp add mod setBg">
        <pc:chgData name="Michela Allegretti" userId="0b6a85b6-6950-4e33-9fee-652e0e05a127" providerId="ADAL" clId="{44E4811A-F313-4FAE-9CA9-6B3D201AC9E0}" dt="2026-10-11T13:26:15.314" v="132" actId="122"/>
        <pc:sldMkLst>
          <pc:docMk/>
          <pc:sldMk cId="0" sldId="274"/>
        </pc:sldMkLst>
        <pc:spChg chg="mod">
          <ac:chgData name="Michela Allegretti" userId="0b6a85b6-6950-4e33-9fee-652e0e05a127" providerId="ADAL" clId="{44E4811A-F313-4FAE-9CA9-6B3D201AC9E0}" dt="2026-10-11T13:26:15.314" v="132" actId="122"/>
          <ac:spMkLst>
            <pc:docMk/>
            <pc:sldMk cId="0" sldId="274"/>
            <ac:spMk id="3" creationId="{00000000-0000-0000-0000-000000000000}"/>
          </ac:spMkLst>
        </pc:spChg>
      </pc:sldChg>
      <pc:sldChg chg="modSp add mod modClrScheme chgLayout">
        <pc:chgData name="Michela Allegretti" userId="0b6a85b6-6950-4e33-9fee-652e0e05a127" providerId="ADAL" clId="{44E4811A-F313-4FAE-9CA9-6B3D201AC9E0}" dt="2026-10-11T13:38:33.278" v="316" actId="2711"/>
        <pc:sldMkLst>
          <pc:docMk/>
          <pc:sldMk cId="0" sldId="275"/>
        </pc:sldMkLst>
        <pc:spChg chg="mod ord">
          <ac:chgData name="Michela Allegretti" userId="0b6a85b6-6950-4e33-9fee-652e0e05a127" providerId="ADAL" clId="{44E4811A-F313-4FAE-9CA9-6B3D201AC9E0}" dt="2026-10-11T13:30:10.037" v="173" actId="207"/>
          <ac:spMkLst>
            <pc:docMk/>
            <pc:sldMk cId="0" sldId="275"/>
            <ac:spMk id="2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8:33.278" v="316" actId="2711"/>
          <ac:spMkLst>
            <pc:docMk/>
            <pc:sldMk cId="0" sldId="275"/>
            <ac:spMk id="3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8:33.278" v="316" actId="2711"/>
          <ac:spMkLst>
            <pc:docMk/>
            <pc:sldMk cId="0" sldId="275"/>
            <ac:spMk id="5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8:33.278" v="316" actId="2711"/>
          <ac:spMkLst>
            <pc:docMk/>
            <pc:sldMk cId="0" sldId="275"/>
            <ac:spMk id="7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8:33.278" v="316" actId="2711"/>
          <ac:spMkLst>
            <pc:docMk/>
            <pc:sldMk cId="0" sldId="275"/>
            <ac:spMk id="8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8:33.278" v="316" actId="2711"/>
          <ac:spMkLst>
            <pc:docMk/>
            <pc:sldMk cId="0" sldId="275"/>
            <ac:spMk id="9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8:33.278" v="316" actId="2711"/>
          <ac:spMkLst>
            <pc:docMk/>
            <pc:sldMk cId="0" sldId="275"/>
            <ac:spMk id="10" creationId="{00000000-0000-0000-0000-000000000000}"/>
          </ac:spMkLst>
        </pc:spChg>
        <pc:spChg chg="mod ord">
          <ac:chgData name="Michela Allegretti" userId="0b6a85b6-6950-4e33-9fee-652e0e05a127" providerId="ADAL" clId="{44E4811A-F313-4FAE-9CA9-6B3D201AC9E0}" dt="2026-10-11T13:26:24.085" v="133" actId="700"/>
          <ac:spMkLst>
            <pc:docMk/>
            <pc:sldMk cId="0" sldId="275"/>
            <ac:spMk id="25" creationId="{00000000-0000-0000-0000-000000000000}"/>
          </ac:spMkLst>
        </pc:spChg>
      </pc:sldChg>
      <pc:sldChg chg="modSp add mod modClrScheme chgLayout">
        <pc:chgData name="Michela Allegretti" userId="0b6a85b6-6950-4e33-9fee-652e0e05a127" providerId="ADAL" clId="{44E4811A-F313-4FAE-9CA9-6B3D201AC9E0}" dt="2026-10-11T13:38:42.893" v="318" actId="1076"/>
        <pc:sldMkLst>
          <pc:docMk/>
          <pc:sldMk cId="0" sldId="276"/>
        </pc:sldMkLst>
        <pc:spChg chg="mod ord">
          <ac:chgData name="Michela Allegretti" userId="0b6a85b6-6950-4e33-9fee-652e0e05a127" providerId="ADAL" clId="{44E4811A-F313-4FAE-9CA9-6B3D201AC9E0}" dt="2026-10-11T13:30:14.832" v="174" actId="207"/>
          <ac:spMkLst>
            <pc:docMk/>
            <pc:sldMk cId="0" sldId="276"/>
            <ac:spMk id="2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8:40.073" v="317" actId="2711"/>
          <ac:spMkLst>
            <pc:docMk/>
            <pc:sldMk cId="0" sldId="276"/>
            <ac:spMk id="4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8:40.073" v="317" actId="2711"/>
          <ac:spMkLst>
            <pc:docMk/>
            <pc:sldMk cId="0" sldId="276"/>
            <ac:spMk id="6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8:40.073" v="317" actId="2711"/>
          <ac:spMkLst>
            <pc:docMk/>
            <pc:sldMk cId="0" sldId="276"/>
            <ac:spMk id="8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8:40.073" v="317" actId="2711"/>
          <ac:spMkLst>
            <pc:docMk/>
            <pc:sldMk cId="0" sldId="276"/>
            <ac:spMk id="10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8:42.893" v="318" actId="1076"/>
          <ac:spMkLst>
            <pc:docMk/>
            <pc:sldMk cId="0" sldId="276"/>
            <ac:spMk id="11" creationId="{00000000-0000-0000-0000-000000000000}"/>
          </ac:spMkLst>
        </pc:spChg>
        <pc:spChg chg="mod ord">
          <ac:chgData name="Michela Allegretti" userId="0b6a85b6-6950-4e33-9fee-652e0e05a127" providerId="ADAL" clId="{44E4811A-F313-4FAE-9CA9-6B3D201AC9E0}" dt="2026-10-11T13:26:24.085" v="133" actId="700"/>
          <ac:spMkLst>
            <pc:docMk/>
            <pc:sldMk cId="0" sldId="276"/>
            <ac:spMk id="25" creationId="{00000000-0000-0000-0000-000000000000}"/>
          </ac:spMkLst>
        </pc:spChg>
      </pc:sldChg>
      <pc:sldChg chg="addSp delSp modSp add mod modClrScheme chgLayout">
        <pc:chgData name="Michela Allegretti" userId="0b6a85b6-6950-4e33-9fee-652e0e05a127" providerId="ADAL" clId="{44E4811A-F313-4FAE-9CA9-6B3D201AC9E0}" dt="2026-10-15T17:18:04.385" v="898" actId="20577"/>
        <pc:sldMkLst>
          <pc:docMk/>
          <pc:sldMk cId="0" sldId="277"/>
        </pc:sldMkLst>
        <pc:spChg chg="mod ord">
          <ac:chgData name="Michela Allegretti" userId="0b6a85b6-6950-4e33-9fee-652e0e05a127" providerId="ADAL" clId="{44E4811A-F313-4FAE-9CA9-6B3D201AC9E0}" dt="2026-10-11T13:30:18.418" v="175" actId="207"/>
          <ac:spMkLst>
            <pc:docMk/>
            <pc:sldMk cId="0" sldId="277"/>
            <ac:spMk id="2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5T17:15:40.811" v="809" actId="12788"/>
          <ac:spMkLst>
            <pc:docMk/>
            <pc:sldMk cId="0" sldId="277"/>
            <ac:spMk id="3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5T17:15:53.963" v="810" actId="12789"/>
          <ac:spMkLst>
            <pc:docMk/>
            <pc:sldMk cId="0" sldId="277"/>
            <ac:spMk id="4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5T17:17:04.481" v="818" actId="465"/>
          <ac:spMkLst>
            <pc:docMk/>
            <pc:sldMk cId="0" sldId="277"/>
            <ac:spMk id="5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5T17:15:40.811" v="809" actId="12788"/>
          <ac:spMkLst>
            <pc:docMk/>
            <pc:sldMk cId="0" sldId="277"/>
            <ac:spMk id="6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5T17:17:04.481" v="818" actId="465"/>
          <ac:spMkLst>
            <pc:docMk/>
            <pc:sldMk cId="0" sldId="277"/>
            <ac:spMk id="7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5T17:17:16.725" v="819" actId="465"/>
          <ac:spMkLst>
            <pc:docMk/>
            <pc:sldMk cId="0" sldId="277"/>
            <ac:spMk id="8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5T17:15:40.811" v="809" actId="12788"/>
          <ac:spMkLst>
            <pc:docMk/>
            <pc:sldMk cId="0" sldId="277"/>
            <ac:spMk id="9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5T17:17:04.481" v="818" actId="465"/>
          <ac:spMkLst>
            <pc:docMk/>
            <pc:sldMk cId="0" sldId="277"/>
            <ac:spMk id="10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5T17:17:16.725" v="819" actId="465"/>
          <ac:spMkLst>
            <pc:docMk/>
            <pc:sldMk cId="0" sldId="277"/>
            <ac:spMk id="11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5T17:15:40.811" v="809" actId="12788"/>
          <ac:spMkLst>
            <pc:docMk/>
            <pc:sldMk cId="0" sldId="277"/>
            <ac:spMk id="12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5T17:17:04.481" v="818" actId="465"/>
          <ac:spMkLst>
            <pc:docMk/>
            <pc:sldMk cId="0" sldId="277"/>
            <ac:spMk id="13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5T17:17:16.725" v="819" actId="465"/>
          <ac:spMkLst>
            <pc:docMk/>
            <pc:sldMk cId="0" sldId="277"/>
            <ac:spMk id="14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5T17:11:24.615" v="708" actId="1076"/>
          <ac:spMkLst>
            <pc:docMk/>
            <pc:sldMk cId="0" sldId="277"/>
            <ac:spMk id="15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5T17:17:04.481" v="818" actId="465"/>
          <ac:spMkLst>
            <pc:docMk/>
            <pc:sldMk cId="0" sldId="277"/>
            <ac:spMk id="16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5T17:17:16.725" v="819" actId="465"/>
          <ac:spMkLst>
            <pc:docMk/>
            <pc:sldMk cId="0" sldId="277"/>
            <ac:spMk id="17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5T17:15:40.811" v="809" actId="12788"/>
          <ac:spMkLst>
            <pc:docMk/>
            <pc:sldMk cId="0" sldId="277"/>
            <ac:spMk id="18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5T17:17:04.481" v="818" actId="465"/>
          <ac:spMkLst>
            <pc:docMk/>
            <pc:sldMk cId="0" sldId="277"/>
            <ac:spMk id="19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5T17:17:16.725" v="819" actId="465"/>
          <ac:spMkLst>
            <pc:docMk/>
            <pc:sldMk cId="0" sldId="277"/>
            <ac:spMk id="20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8:47.417" v="319" actId="1076"/>
          <ac:spMkLst>
            <pc:docMk/>
            <pc:sldMk cId="0" sldId="277"/>
            <ac:spMk id="21" creationId="{00000000-0000-0000-0000-000000000000}"/>
          </ac:spMkLst>
        </pc:spChg>
        <pc:spChg chg="add del mod">
          <ac:chgData name="Michela Allegretti" userId="0b6a85b6-6950-4e33-9fee-652e0e05a127" providerId="ADAL" clId="{44E4811A-F313-4FAE-9CA9-6B3D201AC9E0}" dt="2026-10-15T17:09:09.499" v="693" actId="22"/>
          <ac:spMkLst>
            <pc:docMk/>
            <pc:sldMk cId="0" sldId="277"/>
            <ac:spMk id="24" creationId="{7FF08D22-8562-FAAD-92E7-3894EB663F01}"/>
          </ac:spMkLst>
        </pc:spChg>
        <pc:spChg chg="mod ord">
          <ac:chgData name="Michela Allegretti" userId="0b6a85b6-6950-4e33-9fee-652e0e05a127" providerId="ADAL" clId="{44E4811A-F313-4FAE-9CA9-6B3D201AC9E0}" dt="2026-10-11T13:26:38.997" v="135" actId="700"/>
          <ac:spMkLst>
            <pc:docMk/>
            <pc:sldMk cId="0" sldId="277"/>
            <ac:spMk id="25" creationId="{00000000-0000-0000-0000-000000000000}"/>
          </ac:spMkLst>
        </pc:spChg>
        <pc:spChg chg="add del mod">
          <ac:chgData name="Michela Allegretti" userId="0b6a85b6-6950-4e33-9fee-652e0e05a127" providerId="ADAL" clId="{44E4811A-F313-4FAE-9CA9-6B3D201AC9E0}" dt="2026-10-15T17:09:09.499" v="693" actId="22"/>
          <ac:spMkLst>
            <pc:docMk/>
            <pc:sldMk cId="0" sldId="277"/>
            <ac:spMk id="27" creationId="{2704300C-F1A3-F902-F914-697091FF836B}"/>
          </ac:spMkLst>
        </pc:spChg>
        <pc:spChg chg="add mod">
          <ac:chgData name="Michela Allegretti" userId="0b6a85b6-6950-4e33-9fee-652e0e05a127" providerId="ADAL" clId="{44E4811A-F313-4FAE-9CA9-6B3D201AC9E0}" dt="2026-10-15T17:16:32.527" v="816" actId="12789"/>
          <ac:spMkLst>
            <pc:docMk/>
            <pc:sldMk cId="0" sldId="277"/>
            <ac:spMk id="29" creationId="{4E6363FD-C969-421E-90DB-047541C13BDD}"/>
          </ac:spMkLst>
        </pc:spChg>
        <pc:spChg chg="add mod ord">
          <ac:chgData name="Michela Allegretti" userId="0b6a85b6-6950-4e33-9fee-652e0e05a127" providerId="ADAL" clId="{44E4811A-F313-4FAE-9CA9-6B3D201AC9E0}" dt="2026-10-15T17:15:40.811" v="809" actId="12788"/>
          <ac:spMkLst>
            <pc:docMk/>
            <pc:sldMk cId="0" sldId="277"/>
            <ac:spMk id="31" creationId="{BE571997-58AB-DC37-1181-63B14C20FFBE}"/>
          </ac:spMkLst>
        </pc:spChg>
        <pc:spChg chg="add mod">
          <ac:chgData name="Michela Allegretti" userId="0b6a85b6-6950-4e33-9fee-652e0e05a127" providerId="ADAL" clId="{44E4811A-F313-4FAE-9CA9-6B3D201AC9E0}" dt="2026-10-15T17:18:04.385" v="898" actId="20577"/>
          <ac:spMkLst>
            <pc:docMk/>
            <pc:sldMk cId="0" sldId="277"/>
            <ac:spMk id="33" creationId="{210E21BA-8262-BF60-B766-700D8D7DB0F4}"/>
          </ac:spMkLst>
        </pc:spChg>
      </pc:sldChg>
      <pc:sldChg chg="addSp delSp modSp add mod modClrScheme chgLayout">
        <pc:chgData name="Michela Allegretti" userId="0b6a85b6-6950-4e33-9fee-652e0e05a127" providerId="ADAL" clId="{44E4811A-F313-4FAE-9CA9-6B3D201AC9E0}" dt="2026-10-11T13:39:31.438" v="328" actId="12"/>
        <pc:sldMkLst>
          <pc:docMk/>
          <pc:sldMk cId="0" sldId="278"/>
        </pc:sldMkLst>
        <pc:spChg chg="mod ord">
          <ac:chgData name="Michela Allegretti" userId="0b6a85b6-6950-4e33-9fee-652e0e05a127" providerId="ADAL" clId="{44E4811A-F313-4FAE-9CA9-6B3D201AC9E0}" dt="2026-10-11T13:30:21.401" v="176" actId="207"/>
          <ac:spMkLst>
            <pc:docMk/>
            <pc:sldMk cId="0" sldId="278"/>
            <ac:spMk id="2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39:31.438" v="328" actId="12"/>
          <ac:spMkLst>
            <pc:docMk/>
            <pc:sldMk cId="0" sldId="278"/>
            <ac:spMk id="3" creationId="{00000000-0000-0000-0000-000000000000}"/>
          </ac:spMkLst>
        </pc:spChg>
        <pc:spChg chg="mod ord">
          <ac:chgData name="Michela Allegretti" userId="0b6a85b6-6950-4e33-9fee-652e0e05a127" providerId="ADAL" clId="{44E4811A-F313-4FAE-9CA9-6B3D201AC9E0}" dt="2026-10-11T13:28:20.411" v="157" actId="700"/>
          <ac:spMkLst>
            <pc:docMk/>
            <pc:sldMk cId="0" sldId="278"/>
            <ac:spMk id="25" creationId="{00000000-0000-0000-0000-000000000000}"/>
          </ac:spMkLst>
        </pc:spChg>
      </pc:sldChg>
      <pc:sldChg chg="addSp delSp modSp mod">
        <pc:chgData name="Michela Allegretti" userId="0b6a85b6-6950-4e33-9fee-652e0e05a127" providerId="ADAL" clId="{44E4811A-F313-4FAE-9CA9-6B3D201AC9E0}" dt="2026-10-11T13:58:43.156" v="681"/>
        <pc:sldMkLst>
          <pc:docMk/>
          <pc:sldMk cId="2772707604" sldId="1059"/>
        </pc:sldMkLst>
        <pc:spChg chg="add del mod">
          <ac:chgData name="Michela Allegretti" userId="0b6a85b6-6950-4e33-9fee-652e0e05a127" providerId="ADAL" clId="{44E4811A-F313-4FAE-9CA9-6B3D201AC9E0}" dt="2026-10-11T13:58:02.825" v="674"/>
          <ac:spMkLst>
            <pc:docMk/>
            <pc:sldMk cId="2772707604" sldId="1059"/>
            <ac:spMk id="3" creationId="{7E6A6F57-48A8-48FB-480B-4B6DB4527F08}"/>
          </ac:spMkLst>
        </pc:spChg>
        <pc:spChg chg="mod">
          <ac:chgData name="Michela Allegretti" userId="0b6a85b6-6950-4e33-9fee-652e0e05a127" providerId="ADAL" clId="{44E4811A-F313-4FAE-9CA9-6B3D201AC9E0}" dt="2026-10-11T13:56:06.505" v="600" actId="20577"/>
          <ac:spMkLst>
            <pc:docMk/>
            <pc:sldMk cId="2772707604" sldId="1059"/>
            <ac:spMk id="6" creationId="{F507CC49-BD58-A64C-9A13-2EA3F1788F1A}"/>
          </ac:spMkLst>
        </pc:spChg>
        <pc:spChg chg="add del mod">
          <ac:chgData name="Michela Allegretti" userId="0b6a85b6-6950-4e33-9fee-652e0e05a127" providerId="ADAL" clId="{44E4811A-F313-4FAE-9CA9-6B3D201AC9E0}" dt="2026-10-11T13:58:31.680" v="680" actId="20577"/>
          <ac:spMkLst>
            <pc:docMk/>
            <pc:sldMk cId="2772707604" sldId="1059"/>
            <ac:spMk id="7" creationId="{D742FAF6-CF9F-EC30-3180-72ED6745CB9C}"/>
          </ac:spMkLst>
        </pc:spChg>
        <pc:spChg chg="mod">
          <ac:chgData name="Michela Allegretti" userId="0b6a85b6-6950-4e33-9fee-652e0e05a127" providerId="ADAL" clId="{44E4811A-F313-4FAE-9CA9-6B3D201AC9E0}" dt="2026-10-11T13:57:23.481" v="667" actId="20577"/>
          <ac:spMkLst>
            <pc:docMk/>
            <pc:sldMk cId="2772707604" sldId="1059"/>
            <ac:spMk id="8" creationId="{315CA524-9731-07C2-D08A-CFD16ED68F7D}"/>
          </ac:spMkLst>
        </pc:spChg>
        <pc:spChg chg="mod">
          <ac:chgData name="Michela Allegretti" userId="0b6a85b6-6950-4e33-9fee-652e0e05a127" providerId="ADAL" clId="{44E4811A-F313-4FAE-9CA9-6B3D201AC9E0}" dt="2026-10-11T13:55:31.845" v="585" actId="12788"/>
          <ac:spMkLst>
            <pc:docMk/>
            <pc:sldMk cId="2772707604" sldId="1059"/>
            <ac:spMk id="10" creationId="{E4B2DB71-79FD-7A92-CD72-2D2CBDDE7D8F}"/>
          </ac:spMkLst>
        </pc:spChg>
        <pc:spChg chg="add del">
          <ac:chgData name="Michela Allegretti" userId="0b6a85b6-6950-4e33-9fee-652e0e05a127" providerId="ADAL" clId="{44E4811A-F313-4FAE-9CA9-6B3D201AC9E0}" dt="2026-10-11T13:55:35.344" v="592" actId="478"/>
          <ac:spMkLst>
            <pc:docMk/>
            <pc:sldMk cId="2772707604" sldId="1059"/>
            <ac:spMk id="11" creationId="{DBCB451B-9F8E-A138-FDEC-4815BBFCEA4A}"/>
          </ac:spMkLst>
        </pc:spChg>
        <pc:picChg chg="add del mod">
          <ac:chgData name="Michela Allegretti" userId="0b6a85b6-6950-4e33-9fee-652e0e05a127" providerId="ADAL" clId="{44E4811A-F313-4FAE-9CA9-6B3D201AC9E0}" dt="2026-10-11T13:58:43.156" v="681"/>
          <ac:picMkLst>
            <pc:docMk/>
            <pc:sldMk cId="2772707604" sldId="1059"/>
            <ac:picMk id="4" creationId="{5897103A-D765-20FD-99E5-83BA7CFBF6C6}"/>
          </ac:picMkLst>
        </pc:picChg>
        <pc:picChg chg="mod">
          <ac:chgData name="Michela Allegretti" userId="0b6a85b6-6950-4e33-9fee-652e0e05a127" providerId="ADAL" clId="{44E4811A-F313-4FAE-9CA9-6B3D201AC9E0}" dt="2026-10-11T13:57:11.290" v="661" actId="29295"/>
          <ac:picMkLst>
            <pc:docMk/>
            <pc:sldMk cId="2772707604" sldId="1059"/>
            <ac:picMk id="9" creationId="{81A1251B-1B61-C994-EDCC-9D1337672088}"/>
          </ac:picMkLst>
        </pc:picChg>
      </pc:sldChg>
      <pc:sldChg chg="addSp delSp modSp mod ord">
        <pc:chgData name="Michela Allegretti" userId="0b6a85b6-6950-4e33-9fee-652e0e05a127" providerId="ADAL" clId="{44E4811A-F313-4FAE-9CA9-6B3D201AC9E0}" dt="2026-10-11T13:30:43.674" v="250" actId="478"/>
        <pc:sldMkLst>
          <pc:docMk/>
          <pc:sldMk cId="1903234187" sldId="1064"/>
        </pc:sldMkLst>
        <pc:picChg chg="mod">
          <ac:chgData name="Michela Allegretti" userId="0b6a85b6-6950-4e33-9fee-652e0e05a127" providerId="ADAL" clId="{44E4811A-F313-4FAE-9CA9-6B3D201AC9E0}" dt="2026-10-11T13:27:11.217" v="150" actId="1076"/>
          <ac:picMkLst>
            <pc:docMk/>
            <pc:sldMk cId="1903234187" sldId="1064"/>
            <ac:picMk id="33" creationId="{EDBA7584-C2F6-4BC3-8539-9978BCA1EC5B}"/>
          </ac:picMkLst>
        </pc:picChg>
      </pc:sldChg>
      <pc:sldChg chg="addSp delSp modSp mod">
        <pc:chgData name="Michela Allegretti" userId="0b6a85b6-6950-4e33-9fee-652e0e05a127" providerId="ADAL" clId="{44E4811A-F313-4FAE-9CA9-6B3D201AC9E0}" dt="2026-10-11T13:53:33.456" v="569" actId="1076"/>
        <pc:sldMkLst>
          <pc:docMk/>
          <pc:sldMk cId="1390044481" sldId="1133"/>
        </pc:sldMkLst>
        <pc:spChg chg="mod">
          <ac:chgData name="Michela Allegretti" userId="0b6a85b6-6950-4e33-9fee-652e0e05a127" providerId="ADAL" clId="{44E4811A-F313-4FAE-9CA9-6B3D201AC9E0}" dt="2026-10-11T13:53:00.946" v="564" actId="207"/>
          <ac:spMkLst>
            <pc:docMk/>
            <pc:sldMk cId="1390044481" sldId="1133"/>
            <ac:spMk id="8" creationId="{D3219750-82E6-8724-F12E-E56F20179478}"/>
          </ac:spMkLst>
        </pc:spChg>
        <pc:spChg chg="mod">
          <ac:chgData name="Michela Allegretti" userId="0b6a85b6-6950-4e33-9fee-652e0e05a127" providerId="ADAL" clId="{44E4811A-F313-4FAE-9CA9-6B3D201AC9E0}" dt="2026-10-11T13:48:09.450" v="463" actId="20577"/>
          <ac:spMkLst>
            <pc:docMk/>
            <pc:sldMk cId="1390044481" sldId="1133"/>
            <ac:spMk id="10" creationId="{C83D30A6-81BA-D5C3-3CB1-812098F307D7}"/>
          </ac:spMkLst>
        </pc:spChg>
        <pc:spChg chg="mod">
          <ac:chgData name="Michela Allegretti" userId="0b6a85b6-6950-4e33-9fee-652e0e05a127" providerId="ADAL" clId="{44E4811A-F313-4FAE-9CA9-6B3D201AC9E0}" dt="2026-10-11T13:49:25.505" v="478" actId="20577"/>
          <ac:spMkLst>
            <pc:docMk/>
            <pc:sldMk cId="1390044481" sldId="1133"/>
            <ac:spMk id="12" creationId="{26396D52-B956-5245-691E-9ACC289C40C7}"/>
          </ac:spMkLst>
        </pc:spChg>
        <pc:spChg chg="mod">
          <ac:chgData name="Michela Allegretti" userId="0b6a85b6-6950-4e33-9fee-652e0e05a127" providerId="ADAL" clId="{44E4811A-F313-4FAE-9CA9-6B3D201AC9E0}" dt="2026-10-11T13:47:29.892" v="396"/>
          <ac:spMkLst>
            <pc:docMk/>
            <pc:sldMk cId="1390044481" sldId="1133"/>
            <ac:spMk id="13" creationId="{75D1E36E-C163-D57A-E144-99DD3116B786}"/>
          </ac:spMkLst>
        </pc:spChg>
        <pc:spChg chg="mod">
          <ac:chgData name="Michela Allegretti" userId="0b6a85b6-6950-4e33-9fee-652e0e05a127" providerId="ADAL" clId="{44E4811A-F313-4FAE-9CA9-6B3D201AC9E0}" dt="2026-10-11T13:47:29.892" v="396"/>
          <ac:spMkLst>
            <pc:docMk/>
            <pc:sldMk cId="1390044481" sldId="1133"/>
            <ac:spMk id="14" creationId="{4E8F270D-7160-B046-C2E6-0B54F7A4DA42}"/>
          </ac:spMkLst>
        </pc:spChg>
        <pc:spChg chg="mod">
          <ac:chgData name="Michela Allegretti" userId="0b6a85b6-6950-4e33-9fee-652e0e05a127" providerId="ADAL" clId="{44E4811A-F313-4FAE-9CA9-6B3D201AC9E0}" dt="2026-10-11T13:50:02.625" v="523" actId="13926"/>
          <ac:spMkLst>
            <pc:docMk/>
            <pc:sldMk cId="1390044481" sldId="1133"/>
            <ac:spMk id="28" creationId="{F7013255-8824-A598-E918-8524C2405A7A}"/>
          </ac:spMkLst>
        </pc:spChg>
        <pc:spChg chg="mod">
          <ac:chgData name="Michela Allegretti" userId="0b6a85b6-6950-4e33-9fee-652e0e05a127" providerId="ADAL" clId="{44E4811A-F313-4FAE-9CA9-6B3D201AC9E0}" dt="2026-10-11T13:50:35.857" v="542" actId="20577"/>
          <ac:spMkLst>
            <pc:docMk/>
            <pc:sldMk cId="1390044481" sldId="1133"/>
            <ac:spMk id="36" creationId="{9BCB1C7C-01D0-2D0F-5912-0B9BD7A1FED8}"/>
          </ac:spMkLst>
        </pc:spChg>
        <pc:spChg chg="mod">
          <ac:chgData name="Michela Allegretti" userId="0b6a85b6-6950-4e33-9fee-652e0e05a127" providerId="ADAL" clId="{44E4811A-F313-4FAE-9CA9-6B3D201AC9E0}" dt="2026-10-11T13:50:24.815" v="534" actId="13926"/>
          <ac:spMkLst>
            <pc:docMk/>
            <pc:sldMk cId="1390044481" sldId="1133"/>
            <ac:spMk id="62" creationId="{325C4AB7-56A3-B359-F3E1-6AB0C704015F}"/>
          </ac:spMkLst>
        </pc:spChg>
        <pc:spChg chg="mod">
          <ac:chgData name="Michela Allegretti" userId="0b6a85b6-6950-4e33-9fee-652e0e05a127" providerId="ADAL" clId="{44E4811A-F313-4FAE-9CA9-6B3D201AC9E0}" dt="2026-10-11T13:50:11.025" v="525" actId="6549"/>
          <ac:spMkLst>
            <pc:docMk/>
            <pc:sldMk cId="1390044481" sldId="1133"/>
            <ac:spMk id="64" creationId="{3159F867-7DE7-B9E1-3BD2-27BC4B72E49F}"/>
          </ac:spMkLst>
        </pc:spChg>
        <pc:spChg chg="mod">
          <ac:chgData name="Michela Allegretti" userId="0b6a85b6-6950-4e33-9fee-652e0e05a127" providerId="ADAL" clId="{44E4811A-F313-4FAE-9CA9-6B3D201AC9E0}" dt="2026-10-11T13:53:08.978" v="565" actId="207"/>
          <ac:spMkLst>
            <pc:docMk/>
            <pc:sldMk cId="1390044481" sldId="1133"/>
            <ac:spMk id="65" creationId="{F8A93C81-F22A-DE23-CB89-97DEF87C7643}"/>
          </ac:spMkLst>
        </pc:spChg>
        <pc:grpChg chg="add mod">
          <ac:chgData name="Michela Allegretti" userId="0b6a85b6-6950-4e33-9fee-652e0e05a127" providerId="ADAL" clId="{44E4811A-F313-4FAE-9CA9-6B3D201AC9E0}" dt="2026-10-11T13:51:58.746" v="555" actId="1076"/>
          <ac:grpSpMkLst>
            <pc:docMk/>
            <pc:sldMk cId="1390044481" sldId="1133"/>
            <ac:grpSpMk id="4" creationId="{04CDD2A2-56FB-2DF2-62E3-DC86F82D2F63}"/>
          </ac:grpSpMkLst>
        </pc:grpChg>
        <pc:grpChg chg="mod">
          <ac:chgData name="Michela Allegretti" userId="0b6a85b6-6950-4e33-9fee-652e0e05a127" providerId="ADAL" clId="{44E4811A-F313-4FAE-9CA9-6B3D201AC9E0}" dt="2026-10-11T13:47:29.892" v="396"/>
          <ac:grpSpMkLst>
            <pc:docMk/>
            <pc:sldMk cId="1390044481" sldId="1133"/>
            <ac:grpSpMk id="6" creationId="{82EA88D7-DAD9-4BAE-6DD4-6C54A47BD84E}"/>
          </ac:grpSpMkLst>
        </pc:grpChg>
        <pc:grpChg chg="mod">
          <ac:chgData name="Michela Allegretti" userId="0b6a85b6-6950-4e33-9fee-652e0e05a127" providerId="ADAL" clId="{44E4811A-F313-4FAE-9CA9-6B3D201AC9E0}" dt="2026-10-11T13:47:29.892" v="396"/>
          <ac:grpSpMkLst>
            <pc:docMk/>
            <pc:sldMk cId="1390044481" sldId="1133"/>
            <ac:grpSpMk id="11" creationId="{75CABCED-CF36-8875-8F05-D57E954369E7}"/>
          </ac:grpSpMkLst>
        </pc:grpChg>
        <pc:grpChg chg="mod">
          <ac:chgData name="Michela Allegretti" userId="0b6a85b6-6950-4e33-9fee-652e0e05a127" providerId="ADAL" clId="{44E4811A-F313-4FAE-9CA9-6B3D201AC9E0}" dt="2026-10-11T13:51:47.856" v="554" actId="1076"/>
          <ac:grpSpMkLst>
            <pc:docMk/>
            <pc:sldMk cId="1390044481" sldId="1133"/>
            <ac:grpSpMk id="16" creationId="{6C4A3458-9A14-061D-BC8E-6CB8DD48B618}"/>
          </ac:grpSpMkLst>
        </pc:grpChg>
        <pc:grpChg chg="mod">
          <ac:chgData name="Michela Allegretti" userId="0b6a85b6-6950-4e33-9fee-652e0e05a127" providerId="ADAL" clId="{44E4811A-F313-4FAE-9CA9-6B3D201AC9E0}" dt="2026-10-11T13:51:39.686" v="553" actId="1076"/>
          <ac:grpSpMkLst>
            <pc:docMk/>
            <pc:sldMk cId="1390044481" sldId="1133"/>
            <ac:grpSpMk id="45" creationId="{165F1C3A-12CA-888C-3573-F20D27A14BB6}"/>
          </ac:grpSpMkLst>
        </pc:grpChg>
        <pc:picChg chg="add mod">
          <ac:chgData name="Michela Allegretti" userId="0b6a85b6-6950-4e33-9fee-652e0e05a127" providerId="ADAL" clId="{44E4811A-F313-4FAE-9CA9-6B3D201AC9E0}" dt="2026-10-11T13:53:33.456" v="569" actId="1076"/>
          <ac:picMkLst>
            <pc:docMk/>
            <pc:sldMk cId="1390044481" sldId="1133"/>
            <ac:picMk id="17" creationId="{99DC8672-B045-DBAC-9E70-F7AF98DBBC21}"/>
          </ac:picMkLst>
        </pc:picChg>
      </pc:sldChg>
      <pc:sldChg chg="addSp delSp modSp mod ord">
        <pc:chgData name="Michela Allegretti" userId="0b6a85b6-6950-4e33-9fee-652e0e05a127" providerId="ADAL" clId="{44E4811A-F313-4FAE-9CA9-6B3D201AC9E0}" dt="2026-10-15T17:19:07.126" v="933" actId="20577"/>
        <pc:sldMkLst>
          <pc:docMk/>
          <pc:sldMk cId="405378630" sldId="1134"/>
        </pc:sldMkLst>
        <pc:spChg chg="mod">
          <ac:chgData name="Michela Allegretti" userId="0b6a85b6-6950-4e33-9fee-652e0e05a127" providerId="ADAL" clId="{44E4811A-F313-4FAE-9CA9-6B3D201AC9E0}" dt="2026-10-15T17:19:07.126" v="933" actId="20577"/>
          <ac:spMkLst>
            <pc:docMk/>
            <pc:sldMk cId="405378630" sldId="1134"/>
            <ac:spMk id="7" creationId="{B8035F1A-E970-12BF-6F73-0D73D1B6CCCF}"/>
          </ac:spMkLst>
        </pc:spChg>
        <pc:picChg chg="add mod modCrop">
          <ac:chgData name="Michela Allegretti" userId="0b6a85b6-6950-4e33-9fee-652e0e05a127" providerId="ADAL" clId="{44E4811A-F313-4FAE-9CA9-6B3D201AC9E0}" dt="2026-10-11T13:42:26.900" v="394" actId="14100"/>
          <ac:picMkLst>
            <pc:docMk/>
            <pc:sldMk cId="405378630" sldId="1134"/>
            <ac:picMk id="5" creationId="{DA85B719-42BC-6F5A-90EB-FB23278A85B2}"/>
          </ac:picMkLst>
        </pc:picChg>
      </pc:sldChg>
      <pc:sldChg chg="delSp modSp mod ord">
        <pc:chgData name="Michela Allegretti" userId="0b6a85b6-6950-4e33-9fee-652e0e05a127" providerId="ADAL" clId="{44E4811A-F313-4FAE-9CA9-6B3D201AC9E0}" dt="2026-10-11T13:18:47.548" v="70" actId="122"/>
        <pc:sldMkLst>
          <pc:docMk/>
          <pc:sldMk cId="866799053" sldId="1137"/>
        </pc:sldMkLst>
        <pc:spChg chg="mod">
          <ac:chgData name="Michela Allegretti" userId="0b6a85b6-6950-4e33-9fee-652e0e05a127" providerId="ADAL" clId="{44E4811A-F313-4FAE-9CA9-6B3D201AC9E0}" dt="2026-10-11T13:14:40.325" v="30" actId="20577"/>
          <ac:spMkLst>
            <pc:docMk/>
            <pc:sldMk cId="866799053" sldId="1137"/>
            <ac:spMk id="18" creationId="{AC9D980E-0CDF-3391-6E49-D398CFBD3B7D}"/>
          </ac:spMkLst>
        </pc:spChg>
        <pc:spChg chg="mod">
          <ac:chgData name="Michela Allegretti" userId="0b6a85b6-6950-4e33-9fee-652e0e05a127" providerId="ADAL" clId="{44E4811A-F313-4FAE-9CA9-6B3D201AC9E0}" dt="2026-10-11T13:17:59.643" v="61" actId="6549"/>
          <ac:spMkLst>
            <pc:docMk/>
            <pc:sldMk cId="866799053" sldId="1137"/>
            <ac:spMk id="19" creationId="{E903DD5A-17AF-0B31-C232-823FBD0F62BA}"/>
          </ac:spMkLst>
        </pc:spChg>
        <pc:spChg chg="mod">
          <ac:chgData name="Michela Allegretti" userId="0b6a85b6-6950-4e33-9fee-652e0e05a127" providerId="ADAL" clId="{44E4811A-F313-4FAE-9CA9-6B3D201AC9E0}" dt="2026-10-11T13:18:47.548" v="70" actId="122"/>
          <ac:spMkLst>
            <pc:docMk/>
            <pc:sldMk cId="866799053" sldId="1137"/>
            <ac:spMk id="21" creationId="{03F2F6DC-8BE9-4C6F-D4ED-3979D62BB4BA}"/>
          </ac:spMkLst>
        </pc:spChg>
        <pc:picChg chg="mod">
          <ac:chgData name="Michela Allegretti" userId="0b6a85b6-6950-4e33-9fee-652e0e05a127" providerId="ADAL" clId="{44E4811A-F313-4FAE-9CA9-6B3D201AC9E0}" dt="2026-10-11T13:18:44.269" v="69" actId="1076"/>
          <ac:picMkLst>
            <pc:docMk/>
            <pc:sldMk cId="866799053" sldId="1137"/>
            <ac:picMk id="5" creationId="{DF0A60CE-95E8-8760-4B56-41E8E713B306}"/>
          </ac:picMkLst>
        </pc:picChg>
        <pc:picChg chg="mod">
          <ac:chgData name="Michela Allegretti" userId="0b6a85b6-6950-4e33-9fee-652e0e05a127" providerId="ADAL" clId="{44E4811A-F313-4FAE-9CA9-6B3D201AC9E0}" dt="2026-10-11T13:18:44.269" v="69" actId="1076"/>
          <ac:picMkLst>
            <pc:docMk/>
            <pc:sldMk cId="866799053" sldId="1137"/>
            <ac:picMk id="6" creationId="{EDB04EDB-E799-ABD3-D449-4602EFDA79CC}"/>
          </ac:picMkLst>
        </pc:picChg>
        <pc:picChg chg="mod">
          <ac:chgData name="Michela Allegretti" userId="0b6a85b6-6950-4e33-9fee-652e0e05a127" providerId="ADAL" clId="{44E4811A-F313-4FAE-9CA9-6B3D201AC9E0}" dt="2026-10-11T13:18:44.269" v="69" actId="1076"/>
          <ac:picMkLst>
            <pc:docMk/>
            <pc:sldMk cId="866799053" sldId="1137"/>
            <ac:picMk id="7" creationId="{79C4DFE7-D79E-6467-795E-784043287154}"/>
          </ac:picMkLst>
        </pc:picChg>
        <pc:picChg chg="mod">
          <ac:chgData name="Michela Allegretti" userId="0b6a85b6-6950-4e33-9fee-652e0e05a127" providerId="ADAL" clId="{44E4811A-F313-4FAE-9CA9-6B3D201AC9E0}" dt="2026-10-11T13:18:44.269" v="69" actId="1076"/>
          <ac:picMkLst>
            <pc:docMk/>
            <pc:sldMk cId="866799053" sldId="1137"/>
            <ac:picMk id="8" creationId="{6CA1804F-69EA-13DF-F20E-DCE6F37860FE}"/>
          </ac:picMkLst>
        </pc:picChg>
        <pc:picChg chg="mod">
          <ac:chgData name="Michela Allegretti" userId="0b6a85b6-6950-4e33-9fee-652e0e05a127" providerId="ADAL" clId="{44E4811A-F313-4FAE-9CA9-6B3D201AC9E0}" dt="2026-10-11T13:18:44.269" v="69" actId="1076"/>
          <ac:picMkLst>
            <pc:docMk/>
            <pc:sldMk cId="866799053" sldId="1137"/>
            <ac:picMk id="9" creationId="{679102AC-56FC-B6A6-01D5-60ECA0B8E93E}"/>
          </ac:picMkLst>
        </pc:picChg>
        <pc:picChg chg="mod">
          <ac:chgData name="Michela Allegretti" userId="0b6a85b6-6950-4e33-9fee-652e0e05a127" providerId="ADAL" clId="{44E4811A-F313-4FAE-9CA9-6B3D201AC9E0}" dt="2026-10-11T13:18:44.269" v="69" actId="1076"/>
          <ac:picMkLst>
            <pc:docMk/>
            <pc:sldMk cId="866799053" sldId="1137"/>
            <ac:picMk id="11" creationId="{87C39767-914D-DBE5-A29C-D333836941DA}"/>
          </ac:picMkLst>
        </pc:picChg>
        <pc:picChg chg="mod">
          <ac:chgData name="Michela Allegretti" userId="0b6a85b6-6950-4e33-9fee-652e0e05a127" providerId="ADAL" clId="{44E4811A-F313-4FAE-9CA9-6B3D201AC9E0}" dt="2026-10-11T13:18:44.269" v="69" actId="1076"/>
          <ac:picMkLst>
            <pc:docMk/>
            <pc:sldMk cId="866799053" sldId="1137"/>
            <ac:picMk id="13" creationId="{592E1D62-4931-1895-CD26-69B996C0A066}"/>
          </ac:picMkLst>
        </pc:picChg>
        <pc:picChg chg="mod">
          <ac:chgData name="Michela Allegretti" userId="0b6a85b6-6950-4e33-9fee-652e0e05a127" providerId="ADAL" clId="{44E4811A-F313-4FAE-9CA9-6B3D201AC9E0}" dt="2026-10-11T13:18:44.269" v="69" actId="1076"/>
          <ac:picMkLst>
            <pc:docMk/>
            <pc:sldMk cId="866799053" sldId="1137"/>
            <ac:picMk id="14" creationId="{168D44DD-1D96-E7DE-ECFA-EEBE9424A6C4}"/>
          </ac:picMkLst>
        </pc:picChg>
        <pc:picChg chg="mod">
          <ac:chgData name="Michela Allegretti" userId="0b6a85b6-6950-4e33-9fee-652e0e05a127" providerId="ADAL" clId="{44E4811A-F313-4FAE-9CA9-6B3D201AC9E0}" dt="2026-10-11T13:18:44.269" v="69" actId="1076"/>
          <ac:picMkLst>
            <pc:docMk/>
            <pc:sldMk cId="866799053" sldId="1137"/>
            <ac:picMk id="16" creationId="{250A3456-B26C-1471-54E4-9BB240DCB2BF}"/>
          </ac:picMkLst>
        </pc:picChg>
        <pc:picChg chg="mod">
          <ac:chgData name="Michela Allegretti" userId="0b6a85b6-6950-4e33-9fee-652e0e05a127" providerId="ADAL" clId="{44E4811A-F313-4FAE-9CA9-6B3D201AC9E0}" dt="2026-10-11T13:18:44.269" v="69" actId="1076"/>
          <ac:picMkLst>
            <pc:docMk/>
            <pc:sldMk cId="866799053" sldId="1137"/>
            <ac:picMk id="17" creationId="{0D1E2A05-D7DE-A378-9C87-62409792AF67}"/>
          </ac:picMkLst>
        </pc:picChg>
      </pc:sldChg>
      <pc:sldChg chg="addSp modSp mod">
        <pc:chgData name="Michela Allegretti" userId="0b6a85b6-6950-4e33-9fee-652e0e05a127" providerId="ADAL" clId="{44E4811A-F313-4FAE-9CA9-6B3D201AC9E0}" dt="2026-10-11T13:19:38.995" v="81"/>
        <pc:sldMkLst>
          <pc:docMk/>
          <pc:sldMk cId="1777741807" sldId="1143"/>
        </pc:sldMkLst>
        <pc:picChg chg="add mod">
          <ac:chgData name="Michela Allegretti" userId="0b6a85b6-6950-4e33-9fee-652e0e05a127" providerId="ADAL" clId="{44E4811A-F313-4FAE-9CA9-6B3D201AC9E0}" dt="2026-10-11T13:19:38.995" v="81"/>
          <ac:picMkLst>
            <pc:docMk/>
            <pc:sldMk cId="1777741807" sldId="1143"/>
            <ac:picMk id="4" creationId="{C2AEDE35-AF54-F185-83CE-A2DF089DAE6C}"/>
          </ac:picMkLst>
        </pc:picChg>
      </pc:sldChg>
      <pc:sldChg chg="addSp delSp modSp add mod modClrScheme chgLayout">
        <pc:chgData name="Michela Allegretti" userId="0b6a85b6-6950-4e33-9fee-652e0e05a127" providerId="ADAL" clId="{44E4811A-F313-4FAE-9CA9-6B3D201AC9E0}" dt="2026-10-11T13:35:45.686" v="293"/>
        <pc:sldMkLst>
          <pc:docMk/>
          <pc:sldMk cId="0" sldId="1146"/>
        </pc:sldMkLst>
        <pc:spChg chg="mod ord">
          <ac:chgData name="Michela Allegretti" userId="0b6a85b6-6950-4e33-9fee-652e0e05a127" providerId="ADAL" clId="{44E4811A-F313-4FAE-9CA9-6B3D201AC9E0}" dt="2026-10-11T13:28:53.906" v="158" actId="207"/>
          <ac:spMkLst>
            <pc:docMk/>
            <pc:sldMk cId="0" sldId="1146"/>
            <ac:spMk id="2" creationId="{00000000-0000-0000-0000-000000000000}"/>
          </ac:spMkLst>
        </pc:spChg>
        <pc:spChg chg="add mod">
          <ac:chgData name="Michela Allegretti" userId="0b6a85b6-6950-4e33-9fee-652e0e05a127" providerId="ADAL" clId="{44E4811A-F313-4FAE-9CA9-6B3D201AC9E0}" dt="2026-10-11T13:35:45.686" v="293"/>
          <ac:spMkLst>
            <pc:docMk/>
            <pc:sldMk cId="0" sldId="1146"/>
            <ac:spMk id="4" creationId="{C3951124-14BB-842C-8C90-9A0C85BC0830}"/>
          </ac:spMkLst>
        </pc:spChg>
        <pc:spChg chg="mod">
          <ac:chgData name="Michela Allegretti" userId="0b6a85b6-6950-4e33-9fee-652e0e05a127" providerId="ADAL" clId="{44E4811A-F313-4FAE-9CA9-6B3D201AC9E0}" dt="2026-10-11T13:20:39.448" v="91" actId="2711"/>
          <ac:spMkLst>
            <pc:docMk/>
            <pc:sldMk cId="0" sldId="1146"/>
            <ac:spMk id="5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20:39.448" v="91" actId="2711"/>
          <ac:spMkLst>
            <pc:docMk/>
            <pc:sldMk cId="0" sldId="1146"/>
            <ac:spMk id="9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20:39.448" v="91" actId="2711"/>
          <ac:spMkLst>
            <pc:docMk/>
            <pc:sldMk cId="0" sldId="1146"/>
            <ac:spMk id="13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20:39.448" v="91" actId="2711"/>
          <ac:spMkLst>
            <pc:docMk/>
            <pc:sldMk cId="0" sldId="1146"/>
            <ac:spMk id="17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20:39.448" v="91" actId="2711"/>
          <ac:spMkLst>
            <pc:docMk/>
            <pc:sldMk cId="0" sldId="1146"/>
            <ac:spMk id="21" creationId="{00000000-0000-0000-0000-000000000000}"/>
          </ac:spMkLst>
        </pc:spChg>
        <pc:spChg chg="mod">
          <ac:chgData name="Michela Allegretti" userId="0b6a85b6-6950-4e33-9fee-652e0e05a127" providerId="ADAL" clId="{44E4811A-F313-4FAE-9CA9-6B3D201AC9E0}" dt="2026-10-11T13:20:39.448" v="91" actId="2711"/>
          <ac:spMkLst>
            <pc:docMk/>
            <pc:sldMk cId="0" sldId="1146"/>
            <ac:spMk id="25" creationId="{00000000-0000-0000-0000-000000000000}"/>
          </ac:spMkLst>
        </pc:spChg>
      </pc:sldChg>
      <pc:sldMasterChg chg="modSp mod">
        <pc:chgData name="Michela Allegretti" userId="0b6a85b6-6950-4e33-9fee-652e0e05a127" providerId="ADAL" clId="{44E4811A-F313-4FAE-9CA9-6B3D201AC9E0}" dt="2026-10-11T13:32:57.936" v="274"/>
        <pc:sldMasterMkLst>
          <pc:docMk/>
          <pc:sldMasterMk cId="1924087285" sldId="2147483660"/>
        </pc:sldMasterMkLst>
        <pc:spChg chg="mod">
          <ac:chgData name="Michela Allegretti" userId="0b6a85b6-6950-4e33-9fee-652e0e05a127" providerId="ADAL" clId="{44E4811A-F313-4FAE-9CA9-6B3D201AC9E0}" dt="2026-10-11T13:31:32.657" v="270" actId="20577"/>
          <ac:spMkLst>
            <pc:docMk/>
            <pc:sldMasterMk cId="1924087285" sldId="2147483660"/>
            <ac:spMk id="9" creationId="{4B837B10-D9CB-450D-91CD-695B336858AE}"/>
          </ac:spMkLst>
        </pc:spChg>
        <pc:picChg chg="add mod">
          <ac:chgData name="Michela Allegretti" userId="0b6a85b6-6950-4e33-9fee-652e0e05a127" providerId="ADAL" clId="{44E4811A-F313-4FAE-9CA9-6B3D201AC9E0}" dt="2026-10-11T13:33:52.766" v="279" actId="1076"/>
          <ac:picMkLst>
            <pc:docMk/>
            <pc:sldMasterMk cId="1924087285" sldId="2147483660"/>
            <ac:picMk id="10" creationId="{6CC13C01-55A6-460B-8888-BF1CFAD1963C}"/>
          </ac:picMkLst>
        </pc:picChg>
      </pc:sldMasterChg>
      <pc:sldMasterChg chg="delSldLayout">
        <pc:chgData name="Michela Allegretti" userId="0b6a85b6-6950-4e33-9fee-652e0e05a127" providerId="ADAL" clId="{44E4811A-F313-4FAE-9CA9-6B3D201AC9E0}" dt="2026-10-11T13:12:46.655" v="4" actId="47"/>
        <pc:sldMasterMkLst>
          <pc:docMk/>
          <pc:sldMasterMk cId="2930503790" sldId="2147483669"/>
        </pc:sldMasterMkLst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284012D9-1B93-2866-CB1C-80139C72F6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A02DA6A-DAEA-2A00-2D01-7A165840A27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532021-BBEB-4B43-8F8B-EE12E34C3EA9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485BFE7-E587-68BA-24A6-63BDEEB71DB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4B0C1DE-AA19-C5CF-F857-D36ABCBC19B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675AE5-EF69-4E49-8D31-9DA979F86B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9719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A9026E-7E5F-4652-B054-D7B7EF2AAE64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95F95C-F6C8-41BA-841B-E4B865111C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161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Circa 30 secondi. Presentare il percorso: prima il vocabolario (ISO 9000), poi i requisiti (ISO 9001), le regole di transizione e infine la guida agli audit (ISO 19011).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Circa 1,5 minuti. Le tre norme sono state riviste in modo coordinato: ISO 9001 rimanda a ISO 9000 per i termini, e ISO 19011:2026 riprende diverse definizioni da ISO 9000:2026 (es. 'audit', 'audit combinato').
Tutte e tre sono 'revisioni tecniche' secondo le rispettive premesse: cambiano contenuti, ma non l'impianto generale.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Pochi secondi: introduzione della sezione.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Circa 2 minuti. Sottolineare che ISO 9000 non è certificabile, ma è il dizionario ufficiale: cambiare il vocabolario significa cambiare il modo in cui si leggono i requisiti di ISO 9001.
Secondo la scheda ISO, la nuova edizione aggiorna definizioni, terminologia e concetti per allinearsi a ISO 9001:2026 e alle pratiche attuali (inclusa la digitalizzazione).
Nota per il relatore: l'elenco delle modifiche è quello della premessa riportata da ANSI; se si dispone della norma, verificarlo sulla propria copia.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Circa 1,5 minuti. I principi sono gli stessi sette del 2015; cambia il modo in cui sono articolati e collegati agli altri concetti.
Messaggio chiave: aggiornare il glossario interno del sistema di gestione rispetto a ISO 9000:2026, perché è il riferimento valido per la 9001.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Pochi secondi: introduzione della sezione centrale del webinar.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Circa 1,5 minuti. Rassicurare: chi ha un sistema 2015 maturo non deve ricostruirlo. Ma 'minimo' non significa 'nullo': ci sono requisiti nuovi o riformulati che l'auditor verificherà.
L'Amd 1:2024 sul cambiamento climatico, finora un emendamento separato, è ora parte del testo.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Circa 1,5 minuti. Questa è la 'mappa' ufficiale delle modifiche: le prossime slide entrano nel dettaglio dei punti della norma interessati.
Traduzione a cura del relatore; il testo ufficiale è in inglese (la versione UNI in italiano va verificata sul catalogo UNI).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Circa 1,5 minuti. Prima del 2026 il punto 3 rimandava interamente a ISO 9000. Ora alcuni termini comuni a tutte le norme sui sistemi di gestione sono nel testo stesso.
Sulle informazioni documentate: il documento Global ACI segnala una nuova formulazione e il chiarimento di 'disponibili'. Invitare a rileggere il punto 7.5 sulla propria copia della norma.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Circa 2 minuti. È la novità più visibile. Domande utili per prepararsi (spunti del relatore, non requisiti): come l'alta direzione promuove concretamente cultura ed etica? Il personale ne è consapevole? Che evidenze esistono (comunicazioni, formazione, comportamenti attesi, gestione delle segnalazioni)?
Nota: la NOTA 2 aiuta a capire che la cultura si osserva nelle prassi, non solo nei documenti.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Circa 2 minuti. Implicazione pratica: molte organizzazioni hanno un unico registro 'rischi e opportunità' dove le opportunità sono poche o assenti. La nuova struttura chiede di determinare entrambe e di pianificare azioni distinte per ciascuna.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Circa 1,5 minuti. La frase in sintesi è una lettura del relatore. Evidenze tipiche da predisporre: piano della modifica con indicatori di efficacia, comunicazioni effettuate, riesame dei risultati dopo l'attuazione.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Circa 1,5 minuti. Il passaggio a 'deve includere' toglie margine di interpretazione: verbali di riesame che non trattano tutti gli input elencati diventano più facilmente oggetto di rilievo.
Il nuovo input c) collega il riesame al punto 4.2.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Circa 1 minuto. Ricordare che un allegato informativo non contiene requisiti: un auditor non può emettere una non conformità sull'Allegato A, ma lo userà per interpretare i requisiti.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Pochi secondi: introduzione della sezione.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Circa 2 minuti. Global ACI (Global Accreditation Cooperation Incorporated) ha assunto i ruoli del precedente IAF e di ILAC.
Date da evidenziare per le aziende: 31 marzo 2028 (stop alle nuove certificazioni 2015, rilevante per chi sta per certificarsi) e 30 settembre 2029 (scadenza ultima).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Circa 2 minuti. I riferimenti tecnici citati dal documento Global ACI sono ISO/IEC 17021-1, IAF MD 4 (audit con ICT, ora TECH-3-003) e IAF MD 5 (durata audit, ora TECH-3-004).
Aggiornare la nota sull'Italia se, alla data del webinar, ACCREDIA ha pubblicato la circolare specifica per ISO 9001:2026.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Pochi secondi: introduzione della sezione.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Circa 2 minuti. ISO/IEC TS 17012 è la specifica tecnica del 2024 sull'uso dei metodi di audit da remoto: la 19011 ne integra i contenuti, quindi l'audit da remoto diventa una modalità ordinaria da pianificare, non un'eccezione.
Ricordare il campo di applicazione: la norma si concentra su audit di prima e seconda parte; per la certificazione di terza parte i requisiti sono in ISO/IEC 17021-1.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Circa 1,5 minuti. Questi sono suggerimenti operativi del relatore costruiti sulla struttura della norma, non un elenco ufficiale di modifiche.
Collegamento con ISO 9001:2026: il punto 9.2 sull'audit interno resta, e la 19011 è la guida di riferimento per strutturarlo.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Circa 1,5 minuti. Chiudere con il messaggio: revisione evolutiva, ma con requisiti nuovi verificabili; meglio pianificare la transizione con anticipo rispetto al 2029, perché gli organismi gestiranno oltre un milione di certificati nel mondo.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Pagine consultate il 7 ottobre 2026. Le premesse delle norme sono consultabili gratuitamente su ISO OBP; il testo completo delle norme è a pagamento (ISO o UNI). Le traduzioni in italiano nelle slide sono a cura del relatore.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Qui ci sono gli inserimenti nuovi di aree tematiche nella parte di governance, generate ed inserire proprio perché danno un valore aggiunto e profondità alla gestione attuale da parte di </a:t>
            </a:r>
            <a:r>
              <a:rPr lang="it-IT" err="1"/>
              <a:t>Ithum</a:t>
            </a:r>
            <a:endParaRPr lang="it-IT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Webinar Nuova ISO/IEC 27002:2022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 febbraio 2022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52D8BD-7CFF-4612-A80D-A9F9ED22A04F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14745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5F95C-F6C8-41BA-841B-E4B865111CAE}" type="slidenum">
              <a:rPr lang="it-IT" smtClean="0"/>
              <a:t>30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2129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stazione sezione">
    <p:bg>
      <p:bgPr>
        <a:solidFill>
          <a:srgbClr val="E5E3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233B58AF-3FD9-0D93-2AC3-FD552CF43F57}"/>
              </a:ext>
            </a:extLst>
          </p:cNvPr>
          <p:cNvSpPr>
            <a:spLocks/>
          </p:cNvSpPr>
          <p:nvPr userDrawn="1"/>
        </p:nvSpPr>
        <p:spPr>
          <a:xfrm>
            <a:off x="-28282" y="0"/>
            <a:ext cx="12220282" cy="6858000"/>
          </a:xfrm>
          <a:prstGeom prst="rect">
            <a:avLst/>
          </a:prstGeom>
          <a:solidFill>
            <a:srgbClr val="E5E3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CC875F2-19D7-481D-9D5E-E580A24AD8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0584" y="1699731"/>
            <a:ext cx="5264149" cy="2852737"/>
          </a:xfrm>
          <a:prstGeom prst="rect">
            <a:avLst/>
          </a:prstGeom>
        </p:spPr>
        <p:txBody>
          <a:bodyPr anchor="b"/>
          <a:lstStyle>
            <a:lvl1pPr algn="ctr">
              <a:defRPr sz="4500">
                <a:solidFill>
                  <a:srgbClr val="04366C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it-IT"/>
              <a:t>[INSERISCI TITOLO]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B25918B-DAB0-4BC5-893C-B69BCE5DD4C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0584" y="1268085"/>
            <a:ext cx="5113560" cy="317434"/>
          </a:xfrm>
          <a:prstGeom prst="rect">
            <a:avLst/>
          </a:prstGeom>
        </p:spPr>
        <p:txBody>
          <a:bodyPr numCol="1"/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DD/MM/AAAA – [inserire orario]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DD70C8E-55E1-4F04-A973-D696ADF7B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2905D-3396-4578-8DEC-63F3AF64F80D}" type="slidenum">
              <a:rPr lang="it-IT" smtClean="0"/>
              <a:t>‹N›</a:t>
            </a:fld>
            <a:endParaRPr lang="it-IT"/>
          </a:p>
        </p:txBody>
      </p:sp>
      <p:pic>
        <p:nvPicPr>
          <p:cNvPr id="7" name="Immagine 6" descr="Immagine che contiene Elementi grafici, Carattere, schermata, logo&#10;&#10;Descrizione generata automaticamente">
            <a:extLst>
              <a:ext uri="{FF2B5EF4-FFF2-40B4-BE49-F238E27FC236}">
                <a16:creationId xmlns:a16="http://schemas.microsoft.com/office/drawing/2014/main" id="{C5AA86F2-6AEF-7F57-448D-9B1F532D32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40" y="148966"/>
            <a:ext cx="2304724" cy="693242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12CBD322-E708-D04E-F3A1-7F88006EF94C}"/>
              </a:ext>
            </a:extLst>
          </p:cNvPr>
          <p:cNvSpPr txBox="1"/>
          <p:nvPr userDrawn="1"/>
        </p:nvSpPr>
        <p:spPr>
          <a:xfrm>
            <a:off x="3336685" y="192639"/>
            <a:ext cx="1977459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it-IT">
                <a:highlight>
                  <a:srgbClr val="FFFF00"/>
                </a:highlight>
              </a:rPr>
              <a:t>LOGO AZIENDA</a:t>
            </a:r>
          </a:p>
          <a:p>
            <a:endParaRPr lang="it-IT">
              <a:highlight>
                <a:srgbClr val="FFFF00"/>
              </a:highlight>
            </a:endParaRPr>
          </a:p>
          <a:p>
            <a:endParaRPr lang="it-IT">
              <a:highlight>
                <a:srgbClr val="FFFF00"/>
              </a:highlight>
            </a:endParaRPr>
          </a:p>
        </p:txBody>
      </p:sp>
      <p:sp>
        <p:nvSpPr>
          <p:cNvPr id="13" name="Segnaposto testo 2">
            <a:extLst>
              <a:ext uri="{FF2B5EF4-FFF2-40B4-BE49-F238E27FC236}">
                <a16:creationId xmlns:a16="http://schemas.microsoft.com/office/drawing/2014/main" id="{EA6445C3-C4D0-617B-AD46-9ECD50857E8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00584" y="4617123"/>
            <a:ext cx="5113560" cy="317434"/>
          </a:xfrm>
          <a:prstGeom prst="rect">
            <a:avLst/>
          </a:prstGeom>
        </p:spPr>
        <p:txBody>
          <a:bodyPr numCol="1"/>
          <a:lstStyle>
            <a:lvl1pPr marL="0" indent="0" algn="l">
              <a:buFont typeface="Arial" panose="020B0604020202020204" pitchFamily="34" charset="0"/>
              <a:buNone/>
              <a:defRPr sz="1800">
                <a:solidFill>
                  <a:srgbClr val="04366C"/>
                </a:solidFill>
              </a:defRPr>
            </a:lvl1pPr>
            <a:lvl2pPr marL="533400" indent="-192088">
              <a:buClr>
                <a:srgbClr val="04366C"/>
              </a:buClr>
              <a:buFont typeface="Arial" panose="020B0604020202020204" pitchFamily="34" charset="0"/>
              <a:buChar char="•"/>
              <a:defRPr sz="1500">
                <a:solidFill>
                  <a:srgbClr val="04366C"/>
                </a:solidFill>
                <a:highlight>
                  <a:srgbClr val="FFFF00"/>
                </a:highlight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Relatore/i:</a:t>
            </a:r>
          </a:p>
          <a:p>
            <a:pPr lvl="1"/>
            <a:r>
              <a:rPr lang="it-IT"/>
              <a:t>Relatore 1: inserire nome e link </a:t>
            </a:r>
            <a:r>
              <a:rPr lang="it-IT" err="1"/>
              <a:t>linkedin</a:t>
            </a:r>
            <a:r>
              <a:rPr lang="it-IT"/>
              <a:t> </a:t>
            </a:r>
          </a:p>
          <a:p>
            <a:pPr lvl="1"/>
            <a:r>
              <a:rPr lang="it-IT"/>
              <a:t>Relatore 2</a:t>
            </a:r>
          </a:p>
          <a:p>
            <a:pPr lvl="1"/>
            <a:r>
              <a:rPr lang="it-IT"/>
              <a:t>Relatore 3 </a:t>
            </a:r>
          </a:p>
        </p:txBody>
      </p:sp>
      <p:sp>
        <p:nvSpPr>
          <p:cNvPr id="15" name="Segnaposto testo 2">
            <a:extLst>
              <a:ext uri="{FF2B5EF4-FFF2-40B4-BE49-F238E27FC236}">
                <a16:creationId xmlns:a16="http://schemas.microsoft.com/office/drawing/2014/main" id="{2F87385D-F790-3904-BA4E-AA69F3D2A79C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23284" y="5934765"/>
            <a:ext cx="5113560" cy="317434"/>
          </a:xfrm>
          <a:prstGeom prst="rect">
            <a:avLst/>
          </a:prstGeom>
        </p:spPr>
        <p:txBody>
          <a:bodyPr numCol="1"/>
          <a:lstStyle>
            <a:lvl1pPr marL="0" indent="0" algn="l">
              <a:buFont typeface="Arial" panose="020B0604020202020204" pitchFamily="34" charset="0"/>
              <a:buNone/>
              <a:defRPr sz="1800">
                <a:solidFill>
                  <a:srgbClr val="04366C"/>
                </a:solidFill>
              </a:defRPr>
            </a:lvl1pPr>
            <a:lvl2pPr marL="533400" indent="-192088">
              <a:buClr>
                <a:srgbClr val="04366C"/>
              </a:buClr>
              <a:buFont typeface="Arial" panose="020B0604020202020204" pitchFamily="34" charset="0"/>
              <a:buChar char="•"/>
              <a:defRPr sz="1500">
                <a:solidFill>
                  <a:srgbClr val="04366C"/>
                </a:solidFill>
                <a:highlight>
                  <a:srgbClr val="FFFF00"/>
                </a:highlight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Moderatore:</a:t>
            </a:r>
          </a:p>
          <a:p>
            <a:pPr lvl="1"/>
            <a:r>
              <a:rPr lang="it-IT"/>
              <a:t>Relatore 1: inserire nome e link </a:t>
            </a:r>
            <a:r>
              <a:rPr lang="it-IT" err="1"/>
              <a:t>linkedin</a:t>
            </a:r>
            <a:r>
              <a:rPr lang="it-IT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3269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6DD9F42-CC9C-44E1-9D6C-F1FAF793E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2905D-3396-4578-8DEC-63F3AF64F80D}" type="slidenum">
              <a:rPr lang="it-IT" smtClean="0"/>
              <a:t>‹N›</a:t>
            </a:fld>
            <a:endParaRPr lang="it-IT"/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id="{EC4F6EBD-54F8-820C-53F2-0340E6B1A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853" y="681037"/>
            <a:ext cx="10364293" cy="606575"/>
          </a:xfrm>
          <a:prstGeom prst="rect">
            <a:avLst/>
          </a:prstGeo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9057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517FD9-4B1D-4946-8DE5-C268D2FAF4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4318" y="101134"/>
            <a:ext cx="10364293" cy="64754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907A363-7CF6-4443-8BFD-0EB9B68E76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5027" y="958467"/>
            <a:ext cx="5784772" cy="52184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4AAB176-CE2C-4E32-AC6A-2F345C4BFF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958467"/>
            <a:ext cx="5784772" cy="52184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ABF0918-C3C9-416C-8766-661EC71EC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2905D-3396-4578-8DEC-63F3AF64F80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9231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2D5AF7-94DE-460E-A51A-12DD3CBAC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F0C38B63-1C9C-4E95-B58C-4E972DE240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7C12582-6BBF-4384-924F-371A687729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A7150AB-C46C-4757-BC71-159CEC655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EB6B2-D0C3-4879-B9E7-8FBC8BF378A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5024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29A999-034C-49FE-9D02-06C5596F4F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4318" y="101134"/>
            <a:ext cx="10364293" cy="64754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041EFF2-D0F1-43A5-9425-5DB25100E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2905D-3396-4578-8DEC-63F3AF64F80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5507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2059E9A-B5B8-4A50-B6D0-49B1FA1B4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2905D-3396-4578-8DEC-63F3AF64F80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827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685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7BC5B17-4948-4616-B0C7-91BB7D369C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07B17BB-73AC-4930-A3AF-DF223EF72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30E5502-3ECC-438B-8FB0-2E998895F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C04A853-84DE-45B7-8194-DB12370D86F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2927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ZION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1828800"/>
            <a:ext cx="27432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800" b="1" dirty="0">
                <a:solidFill>
                  <a:schemeClr val="accent1"/>
                </a:solidFill>
              </a:defRPr>
            </a:lvl1pPr>
          </a:lstStyle>
          <a:p>
            <a:pPr marL="0" indent="0" algn="l">
              <a:buNone/>
            </a:pPr>
            <a:r>
              <a:rPr lang="en-US" sz="2800" b="1">
                <a:solidFill>
                  <a:schemeClr val="accent1"/>
                </a:solidFill>
              </a:rPr>
              <a:t>01</a:t>
            </a:r>
            <a:endParaRPr lang="en-US" sz="280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2743200"/>
            <a:ext cx="11094415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b="1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r>
              <a:rPr lang="en-US" sz="4000" b="1">
                <a:solidFill>
                  <a:schemeClr val="tx1"/>
                </a:solidFill>
              </a:rPr>
              <a:t>Sezione</a:t>
            </a:r>
            <a:endParaRPr lang="en-US" sz="40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598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OLO_TITO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r>
              <a:rPr lang="en-US" sz="3200" b="1">
                <a:solidFill>
                  <a:schemeClr val="tx1"/>
                </a:solidFill>
              </a:rPr>
              <a:t>Titolo</a:t>
            </a:r>
            <a:endParaRPr lang="en-US" sz="32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336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B744B02-EFBB-F446-70FC-445B4DF59C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51F97C2-02A5-3E63-B433-104EB3DC8E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0129DB3-9883-0D02-182F-7AC73D670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21FD2-FCC6-4CAE-BD2E-822BE2F9D219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B70D869-E632-EB68-89EB-3EFD6B9AE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B28FD87-CE48-C8FF-1163-863AA2522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0C769-1266-4DB4-B69F-FA45BF86D8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36194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3559518-EF91-6C4A-8DF7-4EA0D3423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752356B-8DC3-3B4A-C297-5BB793C30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562958F-5BDC-79A2-8B11-C44538665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21FD2-FCC6-4CAE-BD2E-822BE2F9D219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DB5E458-B736-0336-71C6-8CD449BF6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BEF2380-1182-B5B9-8B1A-1CC78DBFF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0C769-1266-4DB4-B69F-FA45BF86D8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7205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0D737E-39DF-FEA3-6404-5C13103F7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D7CC0F7-1334-FF8B-2C54-BCA45E7D76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3B61A01-3370-196E-33F0-A697160B3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21FD2-FCC6-4CAE-BD2E-822BE2F9D219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801752D-7CE2-21FB-8B06-8BB0DB934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631C5CA-2C99-E8CD-A75A-85FB03014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0C769-1266-4DB4-B69F-FA45BF86D8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56019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30A873F-ECF4-5CD2-CFB0-5843C0F9E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C2C97A9-06E3-5F30-920A-B596A46940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01C2818-9BCE-2F75-B57F-7C7F88A8E7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5DA6339-DD0A-5548-B185-1AFBF74EF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21FD2-FCC6-4CAE-BD2E-822BE2F9D219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6EBA604-F0CB-D367-7571-DBDF1DE2D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EC2960E-9DF8-62FB-D9C7-58F32E99C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0C769-1266-4DB4-B69F-FA45BF86D8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25318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6BF104C-F6A0-A8DA-9B5A-A1E21E158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0E405F1-5F46-23A8-EC40-DD1AD812F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65B1A33-F6EF-B5B0-1B3E-A0B54212E1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B73B17E-75EB-0A2B-2B96-AB4F1A2D70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47554A0-BBE1-62BC-1E62-694FAA89A0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C266E0FA-AC1D-2548-7797-7143303D2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21FD2-FCC6-4CAE-BD2E-822BE2F9D219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AA51FEF-D3F2-3D0D-CEB2-34662CC30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519831C-FDE8-A374-BD99-78F689239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0C769-1266-4DB4-B69F-FA45BF86D8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73638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F966331-0C39-2B75-DBED-087CA5D01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C94D51E-4137-A9C8-2041-5600325C2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21FD2-FCC6-4CAE-BD2E-822BE2F9D219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9712568-D581-BDEF-ADD3-2FD66D6A1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4E1086B-E831-4F5E-A939-21C2DEF26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0C769-1266-4DB4-B69F-FA45BF86D8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9555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D58354D-08FA-842C-D7BA-4F8A2827E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21FD2-FCC6-4CAE-BD2E-822BE2F9D219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2EA98AAE-74E1-BF0B-35D7-09D953A62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30829E9-FAB5-9C21-F813-0D0AF50A2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0C769-1266-4DB4-B69F-FA45BF86D8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46866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119F02E-034B-41CC-38CF-5B13C250A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34022E8-4DB2-FD8C-74B7-412A955FD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479D27C-4A05-9898-47AC-4D91B07BF6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FEEC76A-1123-6461-15A5-5768A1E61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21FD2-FCC6-4CAE-BD2E-822BE2F9D219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D14EEBB-61C8-19EC-CD9C-9123A2AB7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FA3811F-6A13-2F52-FD52-25431F73B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0C769-1266-4DB4-B69F-FA45BF86D8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61675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656FE3E-6766-D587-F08A-9E74508AE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716F5374-63B1-731A-55D5-A772FB281D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9903E8A-1E4E-864E-3A52-DB55674AE9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5C8BB54-A604-C7C4-9872-7CCA6DA30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21FD2-FCC6-4CAE-BD2E-822BE2F9D219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A87AD28-F41C-4111-7D22-0680ECF08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D1960CD-75FB-954C-B303-CA33C18FC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0C769-1266-4DB4-B69F-FA45BF86D8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26178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C91522D-E9AD-1839-CBA1-9086CA62A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30E9ED0-CDD3-E38B-CB2B-8814ABB8BF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1CC470E-B19A-6F03-D0AC-CFAAB6A45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21FD2-FCC6-4CAE-BD2E-822BE2F9D219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0FE9D49-071F-7E8E-ADDE-6D2574623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676DFB9-2651-C9B5-6E56-9EF119391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0C769-1266-4DB4-B69F-FA45BF86D8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63957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4842B80C-EF77-4892-E6D4-C191992881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871D11F-3F96-DD4A-17EC-703AA70550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C590D24-247B-2528-5308-261DB70AB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21FD2-FCC6-4CAE-BD2E-822BE2F9D219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4E41783-A9B4-7CEF-BCEF-3329B07FA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4F542D2-4EBD-458F-F3A8-90C7038FE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0C769-1266-4DB4-B69F-FA45BF86D8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13745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OLO_TITO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r>
              <a:rPr lang="en-US" sz="3200" b="1">
                <a:solidFill>
                  <a:schemeClr val="tx1"/>
                </a:solidFill>
              </a:rPr>
              <a:t>Titolo</a:t>
            </a:r>
            <a:endParaRPr lang="en-US" sz="32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3489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CC875F2-19D7-481D-9D5E-E580A24AD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673" y="1719435"/>
            <a:ext cx="5264149" cy="2852737"/>
          </a:xfrm>
          <a:prstGeom prst="rect">
            <a:avLst/>
          </a:prstGeom>
        </p:spPr>
        <p:txBody>
          <a:bodyPr anchor="b"/>
          <a:lstStyle>
            <a:lvl1pPr algn="ctr">
              <a:defRPr sz="450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B25918B-DAB0-4BC5-893C-B69BCE5DD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263" y="4572172"/>
            <a:ext cx="5113560" cy="15001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233B58AF-3FD9-0D93-2AC3-FD552CF43F57}"/>
              </a:ext>
            </a:extLst>
          </p:cNvPr>
          <p:cNvSpPr/>
          <p:nvPr userDrawn="1"/>
        </p:nvSpPr>
        <p:spPr>
          <a:xfrm>
            <a:off x="0" y="0"/>
            <a:ext cx="6325496" cy="13984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DD70C8E-55E1-4F04-A973-D696ADF7B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2905D-3396-4578-8DEC-63F3AF64F80D}" type="slidenum">
              <a:rPr lang="it-IT" smtClean="0"/>
              <a:t>‹N›</a:t>
            </a:fld>
            <a:endParaRPr lang="it-IT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911E2E76-4866-5D49-5587-0D3E4FCF8443}"/>
              </a:ext>
            </a:extLst>
          </p:cNvPr>
          <p:cNvSpPr txBox="1"/>
          <p:nvPr userDrawn="1"/>
        </p:nvSpPr>
        <p:spPr>
          <a:xfrm>
            <a:off x="177377" y="6524368"/>
            <a:ext cx="865040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23544">
              <a:spcAft>
                <a:spcPts val="600"/>
              </a:spcAft>
            </a:pPr>
            <a:r>
              <a:rPr lang="it-IT" sz="600"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Times New Roman" panose="02020603050405020304" pitchFamily="18" charset="0"/>
              </a:rPr>
              <a:t>Con il patrocinio di</a:t>
            </a:r>
            <a:endParaRPr lang="it-IT" sz="50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A241B9F-522E-3BED-72EC-09C751ECAC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17" y="6389794"/>
            <a:ext cx="415902" cy="453813"/>
          </a:xfrm>
          <a:prstGeom prst="rect">
            <a:avLst/>
          </a:prstGeom>
        </p:spPr>
      </p:pic>
      <p:pic>
        <p:nvPicPr>
          <p:cNvPr id="11" name="Immagine 10" descr="Immagine che contiene logo, Elementi grafici, testo, grafica&#10;&#10;Descrizione generata automaticamente">
            <a:extLst>
              <a:ext uri="{FF2B5EF4-FFF2-40B4-BE49-F238E27FC236}">
                <a16:creationId xmlns:a16="http://schemas.microsoft.com/office/drawing/2014/main" id="{D72679EE-B5FC-B8A5-4DBB-C3128996EFB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993" y="-151877"/>
            <a:ext cx="1921510" cy="1921510"/>
          </a:xfrm>
          <a:prstGeom prst="rect">
            <a:avLst/>
          </a:prstGeom>
        </p:spPr>
      </p:pic>
      <p:pic>
        <p:nvPicPr>
          <p:cNvPr id="14" name="Immagine 13" descr="Immagine che contiene cartone animato, Personaggio immaginario&#10;&#10;Descrizione generata automaticamente">
            <a:extLst>
              <a:ext uri="{FF2B5EF4-FFF2-40B4-BE49-F238E27FC236}">
                <a16:creationId xmlns:a16="http://schemas.microsoft.com/office/drawing/2014/main" id="{763A423E-8CBA-00EC-6CCB-21A84627DA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0" t="186" r="18060" b="-186"/>
          <a:stretch/>
        </p:blipFill>
        <p:spPr>
          <a:xfrm>
            <a:off x="5893752" y="-698"/>
            <a:ext cx="6298248" cy="629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9733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B1EA818-3123-45DD-A236-963BE7AE64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568" y="1481958"/>
            <a:ext cx="11872089" cy="4695005"/>
          </a:xfrm>
          <a:prstGeom prst="rect">
            <a:avLst/>
          </a:prstGeom>
        </p:spPr>
        <p:txBody>
          <a:bodyPr/>
          <a:lstStyle>
            <a:lvl1pPr marL="285750" indent="-285750">
              <a:buClr>
                <a:srgbClr val="486566"/>
              </a:buClr>
              <a:buFont typeface="Arial" panose="020B0604020202020204" pitchFamily="34" charset="0"/>
              <a:buChar char="•"/>
              <a:defRPr/>
            </a:lvl1pPr>
            <a:lvl2pPr marL="623888" indent="-280988">
              <a:buClr>
                <a:srgbClr val="486566"/>
              </a:buClr>
              <a:buFont typeface="Courier New" panose="02070309020205020404" pitchFamily="49" charset="0"/>
              <a:buChar char="o"/>
              <a:defRPr/>
            </a:lvl2pPr>
            <a:lvl3pPr marL="982663" indent="-296863">
              <a:buClr>
                <a:srgbClr val="486566"/>
              </a:buClr>
              <a:buFont typeface="Wingdings" panose="05000000000000000000" pitchFamily="2" charset="2"/>
              <a:buChar char="§"/>
              <a:defRPr/>
            </a:lvl3pPr>
            <a:lvl4pPr marL="1341438" indent="-312738">
              <a:buClr>
                <a:srgbClr val="486566"/>
              </a:buClr>
              <a:buSzPct val="75000"/>
              <a:defRPr/>
            </a:lvl4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6DD9F42-CC9C-44E1-9D6C-F1FAF793E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2905D-3396-4578-8DEC-63F3AF64F80D}" type="slidenum">
              <a:rPr lang="it-IT" smtClean="0"/>
              <a:t>‹N›</a:t>
            </a:fld>
            <a:endParaRPr lang="it-IT"/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id="{EC4F6EBD-54F8-820C-53F2-0340E6B1A0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3853" y="681037"/>
            <a:ext cx="10364293" cy="606575"/>
          </a:xfrm>
          <a:prstGeom prst="rect">
            <a:avLst/>
          </a:prstGeo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6611081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517FD9-4B1D-4946-8DE5-C268D2FAF4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4318" y="101134"/>
            <a:ext cx="10364293" cy="64754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907A363-7CF6-4443-8BFD-0EB9B68E76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5027" y="958467"/>
            <a:ext cx="5784772" cy="52184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4AAB176-CE2C-4E32-AC6A-2F345C4BFF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958467"/>
            <a:ext cx="5784772" cy="52184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ABF0918-C3C9-416C-8766-661EC71EC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2905D-3396-4578-8DEC-63F3AF64F80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21131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2D5AF7-94DE-460E-A51A-12DD3CBAC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F0C38B63-1C9C-4E95-B58C-4E972DE240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7C12582-6BBF-4384-924F-371A687729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A7150AB-C46C-4757-BC71-159CEC655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EB6B2-D0C3-4879-B9E7-8FBC8BF378A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34781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29A999-034C-49FE-9D02-06C5596F4F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4318" y="101134"/>
            <a:ext cx="10364293" cy="64754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041EFF2-D0F1-43A5-9425-5DB25100E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2905D-3396-4578-8DEC-63F3AF64F80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57858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2059E9A-B5B8-4A50-B6D0-49B1FA1B4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2905D-3396-4578-8DEC-63F3AF64F80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01523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7997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7BC5B17-4948-4616-B0C7-91BB7D369C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07B17BB-73AC-4930-A3AF-DF223EF72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30E5502-3ECC-438B-8FB0-2E998895F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C04A853-84DE-45B7-8194-DB12370D86F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0348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microsoft.com/office/2007/relationships/hdphoto" Target="../media/hdphoto1.wdp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48D85DD-C902-459E-B428-19EB2350D5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6110" y="6371309"/>
            <a:ext cx="4985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u="none">
                <a:solidFill>
                  <a:srgbClr val="EABC09"/>
                </a:solidFill>
              </a:defRPr>
            </a:lvl1pPr>
          </a:lstStyle>
          <a:p>
            <a:fld id="{1772905D-3396-4578-8DEC-63F3AF64F80D}" type="slidenum">
              <a:rPr lang="it-IT" smtClean="0"/>
              <a:pPr/>
              <a:t>‹N›</a:t>
            </a:fld>
            <a:endParaRPr lang="it-IT"/>
          </a:p>
        </p:txBody>
      </p:sp>
      <p:cxnSp>
        <p:nvCxnSpPr>
          <p:cNvPr id="8" name="Connettore 1 4">
            <a:extLst>
              <a:ext uri="{FF2B5EF4-FFF2-40B4-BE49-F238E27FC236}">
                <a16:creationId xmlns:a16="http://schemas.microsoft.com/office/drawing/2014/main" id="{EAE94CA8-FF69-49E4-A24A-B4AC66365A68}"/>
              </a:ext>
            </a:extLst>
          </p:cNvPr>
          <p:cNvCxnSpPr>
            <a:cxnSpLocks/>
          </p:cNvCxnSpPr>
          <p:nvPr userDrawn="1"/>
        </p:nvCxnSpPr>
        <p:spPr>
          <a:xfrm flipH="1">
            <a:off x="462579" y="6293376"/>
            <a:ext cx="1172942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4B837B10-D9CB-450D-91CD-695B336858AE}"/>
              </a:ext>
            </a:extLst>
          </p:cNvPr>
          <p:cNvSpPr txBox="1"/>
          <p:nvPr userDrawn="1"/>
        </p:nvSpPr>
        <p:spPr>
          <a:xfrm>
            <a:off x="2796833" y="6371309"/>
            <a:ext cx="6532258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i="0">
                <a:solidFill>
                  <a:schemeClr val="tx2"/>
                </a:solidFill>
                <a:effectLst/>
                <a:latin typeface="Segoe UI" panose="020B0502040204020203" pitchFamily="34" charset="0"/>
              </a:rPr>
              <a:t>Webinar Nuova ISO 9001:2026 e altri aggiornamenti ISO</a:t>
            </a:r>
          </a:p>
          <a:p>
            <a:pPr algn="ctr"/>
            <a:r>
              <a:rPr lang="it-IT" sz="1050" b="0" i="0">
                <a:solidFill>
                  <a:schemeClr val="tx2"/>
                </a:solidFill>
                <a:effectLst/>
                <a:latin typeface="Segoe UI" panose="020B0502040204020203" pitchFamily="34" charset="0"/>
              </a:rPr>
              <a:t>15/10/2026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B73FB6F8-4ABF-3794-F282-32020B8F92AD}"/>
              </a:ext>
            </a:extLst>
          </p:cNvPr>
          <p:cNvSpPr txBox="1"/>
          <p:nvPr userDrawn="1"/>
        </p:nvSpPr>
        <p:spPr>
          <a:xfrm>
            <a:off x="-25722" y="690050"/>
            <a:ext cx="12217722" cy="523220"/>
          </a:xfrm>
          <a:prstGeom prst="rect">
            <a:avLst/>
          </a:prstGeom>
          <a:solidFill>
            <a:srgbClr val="486566"/>
          </a:solidFill>
        </p:spPr>
        <p:txBody>
          <a:bodyPr wrap="square" rtlCol="0">
            <a:spAutoFit/>
          </a:bodyPr>
          <a:lstStyle/>
          <a:p>
            <a:pPr algn="ctr"/>
            <a:endParaRPr lang="it-IT" sz="2800" b="1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" name="Immagine 1" descr="Immagine che contiene testo, logo, Elementi grafici, grafica&#10;&#10;Descrizione generata automaticamente">
            <a:extLst>
              <a:ext uri="{FF2B5EF4-FFF2-40B4-BE49-F238E27FC236}">
                <a16:creationId xmlns:a16="http://schemas.microsoft.com/office/drawing/2014/main" id="{7C9326EC-DFC7-0CB9-6703-9FCC8B1EC674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5000"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467" y="728467"/>
            <a:ext cx="5401067" cy="5401067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6CC13C01-55A6-460B-8888-BF1CFAD1963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447" y="38966"/>
            <a:ext cx="1011326" cy="61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087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92" r:id="rId9"/>
    <p:sldLayoutId id="2147483693" r:id="rId10"/>
  </p:sldLayoutIdLs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2">
              <a:lumMod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85750" indent="-285750" algn="l" defTabSz="685783" rtl="0" eaLnBrk="1" latinLnBrk="0" hangingPunct="1">
        <a:lnSpc>
          <a:spcPct val="110000"/>
        </a:lnSpc>
        <a:spcBef>
          <a:spcPts val="75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bg2">
              <a:lumMod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28650" indent="-285750" algn="l" defTabSz="685783" rtl="0" eaLnBrk="1" latinLnBrk="0" hangingPunct="1">
        <a:lnSpc>
          <a:spcPct val="110000"/>
        </a:lnSpc>
        <a:spcBef>
          <a:spcPts val="375"/>
        </a:spcBef>
        <a:buClr>
          <a:srgbClr val="0070C0"/>
        </a:buClr>
        <a:buFont typeface="Courier New" panose="02070309020205020404" pitchFamily="49" charset="0"/>
        <a:buChar char="o"/>
        <a:defRPr sz="1800" kern="1200">
          <a:solidFill>
            <a:schemeClr val="bg2">
              <a:lumMod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981075" indent="-295275" algn="l" defTabSz="685783" rtl="0" eaLnBrk="1" latinLnBrk="0" hangingPunct="1">
        <a:lnSpc>
          <a:spcPct val="110000"/>
        </a:lnSpc>
        <a:spcBef>
          <a:spcPts val="375"/>
        </a:spcBef>
        <a:buClr>
          <a:schemeClr val="accent1"/>
        </a:buClr>
        <a:buFont typeface="Wingdings" panose="05000000000000000000" pitchFamily="2" charset="2"/>
        <a:buChar char="§"/>
        <a:defRPr sz="1600" kern="1200">
          <a:solidFill>
            <a:schemeClr val="bg2">
              <a:lumMod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344613" indent="-315913" algn="l" defTabSz="685783" rtl="0" eaLnBrk="1" latinLnBrk="0" hangingPunct="1">
        <a:lnSpc>
          <a:spcPct val="110000"/>
        </a:lnSpc>
        <a:spcBef>
          <a:spcPts val="375"/>
        </a:spcBef>
        <a:buClr>
          <a:schemeClr val="accent1"/>
        </a:buClr>
        <a:buSzPct val="75000"/>
        <a:buFont typeface="Wingdings" panose="05000000000000000000" pitchFamily="2" charset="2"/>
        <a:buChar char="q"/>
        <a:defRPr sz="1400" kern="1200">
          <a:solidFill>
            <a:schemeClr val="bg2">
              <a:lumMod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1BCEB475-076C-7155-F3EC-2D034CBE5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C6CA0B7-828D-9228-384E-88FC51BD8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696F92E-B781-0EAD-6C7D-947604FF48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21FD2-FCC6-4CAE-BD2E-822BE2F9D219}" type="datetimeFigureOut">
              <a:rPr lang="it-IT" smtClean="0"/>
              <a:t>15/10/2026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7359804-48B2-1ACA-6324-EA05F12829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247F235-B0E2-8C0C-2E13-2756F87E78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0C769-1266-4DB4-B69F-FA45BF86D8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0503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9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logo, Elementi grafici, grafica&#10;&#10;Descrizione generata automaticamente">
            <a:extLst>
              <a:ext uri="{FF2B5EF4-FFF2-40B4-BE49-F238E27FC236}">
                <a16:creationId xmlns:a16="http://schemas.microsoft.com/office/drawing/2014/main" id="{E695ABD3-61E4-99E6-F7BD-D89CEC42068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467" y="728467"/>
            <a:ext cx="5401067" cy="5401067"/>
          </a:xfrm>
          <a:prstGeom prst="rect">
            <a:avLst/>
          </a:prstGeom>
        </p:spPr>
      </p:pic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1DAF333-E8BB-4075-820B-50DFD16E42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2266" y="1891866"/>
            <a:ext cx="11881392" cy="41506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48D85DD-C902-459E-B428-19EB2350D5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6110" y="6371309"/>
            <a:ext cx="4985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u="none">
                <a:solidFill>
                  <a:srgbClr val="EABC09"/>
                </a:solidFill>
              </a:defRPr>
            </a:lvl1pPr>
          </a:lstStyle>
          <a:p>
            <a:fld id="{1772905D-3396-4578-8DEC-63F3AF64F80D}" type="slidenum">
              <a:rPr lang="it-IT" smtClean="0"/>
              <a:pPr/>
              <a:t>‹N›</a:t>
            </a:fld>
            <a:endParaRPr lang="it-IT"/>
          </a:p>
        </p:txBody>
      </p:sp>
      <p:cxnSp>
        <p:nvCxnSpPr>
          <p:cNvPr id="8" name="Connettore 1 4">
            <a:extLst>
              <a:ext uri="{FF2B5EF4-FFF2-40B4-BE49-F238E27FC236}">
                <a16:creationId xmlns:a16="http://schemas.microsoft.com/office/drawing/2014/main" id="{EAE94CA8-FF69-49E4-A24A-B4AC66365A68}"/>
              </a:ext>
            </a:extLst>
          </p:cNvPr>
          <p:cNvCxnSpPr>
            <a:cxnSpLocks/>
          </p:cNvCxnSpPr>
          <p:nvPr userDrawn="1"/>
        </p:nvCxnSpPr>
        <p:spPr>
          <a:xfrm flipH="1">
            <a:off x="462579" y="6293376"/>
            <a:ext cx="1172942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4B837B10-D9CB-450D-91CD-695B336858AE}"/>
              </a:ext>
            </a:extLst>
          </p:cNvPr>
          <p:cNvSpPr txBox="1"/>
          <p:nvPr userDrawn="1"/>
        </p:nvSpPr>
        <p:spPr>
          <a:xfrm>
            <a:off x="2722188" y="6282546"/>
            <a:ext cx="653225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i="0">
                <a:solidFill>
                  <a:schemeClr val="tx2"/>
                </a:solidFill>
                <a:effectLst/>
                <a:latin typeface="Segoe UI" panose="020B0502040204020203" pitchFamily="34" charset="0"/>
              </a:rPr>
              <a:t>Intelligenza Artificiale, NIS2 e buone prassi UNI</a:t>
            </a:r>
          </a:p>
          <a:p>
            <a:pPr algn="ctr"/>
            <a:r>
              <a:rPr lang="it-IT" sz="1100" b="0" i="0">
                <a:solidFill>
                  <a:schemeClr val="tx2"/>
                </a:solidFill>
                <a:effectLst/>
                <a:latin typeface="Segoe UI" panose="020B0502040204020203" pitchFamily="34" charset="0"/>
              </a:rPr>
              <a:t>20/02/2025</a:t>
            </a:r>
            <a:endParaRPr lang="it-IT" sz="1600" i="1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B73FB6F8-4ABF-3794-F282-32020B8F92AD}"/>
              </a:ext>
            </a:extLst>
          </p:cNvPr>
          <p:cNvSpPr txBox="1"/>
          <p:nvPr userDrawn="1"/>
        </p:nvSpPr>
        <p:spPr>
          <a:xfrm>
            <a:off x="-25722" y="690050"/>
            <a:ext cx="12217722" cy="523220"/>
          </a:xfrm>
          <a:prstGeom prst="rect">
            <a:avLst/>
          </a:prstGeom>
          <a:solidFill>
            <a:srgbClr val="486566"/>
          </a:solidFill>
        </p:spPr>
        <p:txBody>
          <a:bodyPr wrap="square" rtlCol="0">
            <a:spAutoFit/>
          </a:bodyPr>
          <a:lstStyle/>
          <a:p>
            <a:pPr algn="ctr"/>
            <a:endParaRPr lang="it-IT" sz="2800" b="1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" name="Immagine 6" descr="Immagine che contiene Elementi grafici, Carattere, schermata, logo&#10;&#10;Descrizione generata automaticamente">
            <a:extLst>
              <a:ext uri="{FF2B5EF4-FFF2-40B4-BE49-F238E27FC236}">
                <a16:creationId xmlns:a16="http://schemas.microsoft.com/office/drawing/2014/main" id="{BC05439B-7DB8-4479-63F1-AE27D91F07D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55" y="92399"/>
            <a:ext cx="1717823" cy="516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453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</p:sldLayoutIdLs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2">
              <a:lumMod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85750" indent="-285750" algn="l" defTabSz="685783" rtl="0" eaLnBrk="1" latinLnBrk="0" hangingPunct="1">
        <a:lnSpc>
          <a:spcPct val="110000"/>
        </a:lnSpc>
        <a:spcBef>
          <a:spcPts val="75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bg2">
              <a:lumMod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28650" indent="-285750" algn="l" defTabSz="685783" rtl="0" eaLnBrk="1" latinLnBrk="0" hangingPunct="1">
        <a:lnSpc>
          <a:spcPct val="110000"/>
        </a:lnSpc>
        <a:spcBef>
          <a:spcPts val="375"/>
        </a:spcBef>
        <a:buClr>
          <a:srgbClr val="0070C0"/>
        </a:buClr>
        <a:buFont typeface="Courier New" panose="02070309020205020404" pitchFamily="49" charset="0"/>
        <a:buChar char="o"/>
        <a:defRPr sz="1800" kern="1200">
          <a:solidFill>
            <a:schemeClr val="bg2">
              <a:lumMod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981075" indent="-295275" algn="l" defTabSz="685783" rtl="0" eaLnBrk="1" latinLnBrk="0" hangingPunct="1">
        <a:lnSpc>
          <a:spcPct val="110000"/>
        </a:lnSpc>
        <a:spcBef>
          <a:spcPts val="375"/>
        </a:spcBef>
        <a:buClr>
          <a:schemeClr val="accent1"/>
        </a:buClr>
        <a:buFont typeface="Wingdings" panose="05000000000000000000" pitchFamily="2" charset="2"/>
        <a:buChar char="§"/>
        <a:defRPr sz="1600" kern="1200">
          <a:solidFill>
            <a:schemeClr val="bg2">
              <a:lumMod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344613" indent="-315913" algn="l" defTabSz="685783" rtl="0" eaLnBrk="1" latinLnBrk="0" hangingPunct="1">
        <a:lnSpc>
          <a:spcPct val="110000"/>
        </a:lnSpc>
        <a:spcBef>
          <a:spcPts val="375"/>
        </a:spcBef>
        <a:buClr>
          <a:schemeClr val="accent1"/>
        </a:buClr>
        <a:buSzPct val="75000"/>
        <a:buFont typeface="Wingdings" panose="05000000000000000000" pitchFamily="2" charset="2"/>
        <a:buChar char="q"/>
        <a:defRPr sz="1400" kern="1200">
          <a:solidFill>
            <a:schemeClr val="bg2">
              <a:lumMod val="25000"/>
            </a:schemeClr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hyperlink" Target="https://www.linkedin.com/in/marcociampi/" TargetMode="External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hyperlink" Target="https://www.linkedin.com/in/ottorinopomilio/" TargetMode="External"/><Relationship Id="rId2" Type="http://schemas.openxmlformats.org/officeDocument/2006/relationships/image" Target="../media/image9.png"/><Relationship Id="rId16" Type="http://schemas.openxmlformats.org/officeDocument/2006/relationships/hyperlink" Target="https://www.linkedin.com/in/fabriziocirilli/" TargetMode="Externa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19" Type="http://schemas.openxmlformats.org/officeDocument/2006/relationships/hyperlink" Target="https://ithum.it/webinar-nuova-iso-90012026-e-altri-aggiornamenti-iso-il-2026-cambia-le-regole-del-gioco/" TargetMode="External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blog.ansi.org/ansi/iso-9000-2026-quality-management-fundamentals/" TargetMode="External"/><Relationship Id="rId3" Type="http://schemas.openxmlformats.org/officeDocument/2006/relationships/hyperlink" Target="https://www.iso.org/standard/9000" TargetMode="External"/><Relationship Id="rId7" Type="http://schemas.openxmlformats.org/officeDocument/2006/relationships/hyperlink" Target="https://global-aci.org/en/news/global-aci-publishes-transition-requirements-for-iso-90012026/" TargetMode="External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so.org/obp" TargetMode="External"/><Relationship Id="rId11" Type="http://schemas.openxmlformats.org/officeDocument/2006/relationships/hyperlink" Target="https://www.accredia.it/" TargetMode="External"/><Relationship Id="rId5" Type="http://schemas.openxmlformats.org/officeDocument/2006/relationships/hyperlink" Target="https://www.iso.org/standard/19011" TargetMode="External"/><Relationship Id="rId10" Type="http://schemas.openxmlformats.org/officeDocument/2006/relationships/hyperlink" Target="https://committee.iso.org/home/tc176" TargetMode="External"/><Relationship Id="rId4" Type="http://schemas.openxmlformats.org/officeDocument/2006/relationships/hyperlink" Target="https://www.iso.org/standard/9001" TargetMode="External"/><Relationship Id="rId9" Type="http://schemas.openxmlformats.org/officeDocument/2006/relationships/hyperlink" Target="https://webstore.ansi.org/preview-pages/BSI/preview_30490401.pdf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eventi@ithum.it" TargetMode="External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jpeg"/><Relationship Id="rId9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thum.it/" TargetMode="External"/><Relationship Id="rId13" Type="http://schemas.openxmlformats.org/officeDocument/2006/relationships/hyperlink" Target="https://www.facebook.com/ithumsrl" TargetMode="External"/><Relationship Id="rId18" Type="http://schemas.openxmlformats.org/officeDocument/2006/relationships/image" Target="../media/image42.png"/><Relationship Id="rId3" Type="http://schemas.openxmlformats.org/officeDocument/2006/relationships/image" Target="../media/image33.png"/><Relationship Id="rId7" Type="http://schemas.openxmlformats.org/officeDocument/2006/relationships/hyperlink" Target="mailto:informazioni@ithum.it" TargetMode="External"/><Relationship Id="rId12" Type="http://schemas.openxmlformats.org/officeDocument/2006/relationships/image" Target="../media/image39.png"/><Relationship Id="rId17" Type="http://schemas.openxmlformats.org/officeDocument/2006/relationships/image" Target="../media/image26.jpeg"/><Relationship Id="rId2" Type="http://schemas.openxmlformats.org/officeDocument/2006/relationships/image" Target="../media/image25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6.png"/><Relationship Id="rId11" Type="http://schemas.openxmlformats.org/officeDocument/2006/relationships/hyperlink" Target="https://www.linkedin.com/company/ithum-srl" TargetMode="External"/><Relationship Id="rId5" Type="http://schemas.openxmlformats.org/officeDocument/2006/relationships/image" Target="../media/image35.png"/><Relationship Id="rId15" Type="http://schemas.openxmlformats.org/officeDocument/2006/relationships/hyperlink" Target="https://www.instagram.com/ithum.srl/" TargetMode="External"/><Relationship Id="rId10" Type="http://schemas.openxmlformats.org/officeDocument/2006/relationships/image" Target="../media/image38.png"/><Relationship Id="rId19" Type="http://schemas.openxmlformats.org/officeDocument/2006/relationships/image" Target="../media/image32.png"/><Relationship Id="rId4" Type="http://schemas.openxmlformats.org/officeDocument/2006/relationships/image" Target="../media/image34.png"/><Relationship Id="rId9" Type="http://schemas.openxmlformats.org/officeDocument/2006/relationships/image" Target="../media/image37.png"/><Relationship Id="rId1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ithum.it/auditor-lead-auditor-iso-iec-27001/" TargetMode="External"/><Relationship Id="rId7" Type="http://schemas.openxmlformats.org/officeDocument/2006/relationships/image" Target="../media/image44.svg"/><Relationship Id="rId2" Type="http://schemas.openxmlformats.org/officeDocument/2006/relationships/image" Target="../media/image43.sv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thum.it/auditor-lead-auditor-iso-9001/" TargetMode="External"/><Relationship Id="rId5" Type="http://schemas.openxmlformats.org/officeDocument/2006/relationships/image" Target="../media/image3.png"/><Relationship Id="rId4" Type="http://schemas.openxmlformats.org/officeDocument/2006/relationships/hyperlink" Target="https://ithum.it/iso-iec-27017-27018-cloud/" TargetMode="Externa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hyperlink" Target="https://ithum.it/webinar-business-master-cyber-security-artificial-intelligence-risk-compliance-manager-chiarimenti-e-approfondimenti/?_gl=1*cdorrq*_up*MQ..*_ga*MzExNDU2MTg1LjE3OTE3MjcwNjQ.*_ga_4B8TZJM9GX*czE3OTE3MjcwNjQkbzEkZzAkdDE3OTE3MjcwNjQkajYwJGwwJGgw" TargetMode="External"/><Relationship Id="rId7" Type="http://schemas.openxmlformats.org/officeDocument/2006/relationships/hyperlink" Target="Webinar%20Business%20Master%20Cyber%20Security%20&amp;%20Artificial%20Intelligence%20Risk%20Compliance%20Manager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thum.it/business-master-cs-ai-risk-compliance-manager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schermata, design&#10;&#10;Descrizione generata automaticamente">
            <a:extLst>
              <a:ext uri="{FF2B5EF4-FFF2-40B4-BE49-F238E27FC236}">
                <a16:creationId xmlns:a16="http://schemas.microsoft.com/office/drawing/2014/main" id="{E5701CC7-C1F3-F4E5-8118-2E82CD388B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2AEDE35-AF54-F185-83CE-A2DF089DAE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741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4">
            <a:extLst>
              <a:ext uri="{FF2B5EF4-FFF2-40B4-BE49-F238E27FC236}">
                <a16:creationId xmlns:a16="http://schemas.microsoft.com/office/drawing/2014/main" id="{B817AD52-9654-D7B8-55EE-7BB64B6E9BD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71795" y="1410006"/>
            <a:ext cx="4043529" cy="3842990"/>
            <a:chOff x="933" y="-645"/>
            <a:chExt cx="5805" cy="5520"/>
          </a:xfrm>
        </p:grpSpPr>
        <p:pic>
          <p:nvPicPr>
            <p:cNvPr id="4" name="Picture 25">
              <a:extLst>
                <a:ext uri="{FF2B5EF4-FFF2-40B4-BE49-F238E27FC236}">
                  <a16:creationId xmlns:a16="http://schemas.microsoft.com/office/drawing/2014/main" id="{E098EE6C-F548-FFD6-9282-B45FE7B2DF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5" y="654"/>
              <a:ext cx="972" cy="4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6">
              <a:extLst>
                <a:ext uri="{FF2B5EF4-FFF2-40B4-BE49-F238E27FC236}">
                  <a16:creationId xmlns:a16="http://schemas.microsoft.com/office/drawing/2014/main" id="{DF0A60CE-95E8-8760-4B56-41E8E713B3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4" y="2598"/>
              <a:ext cx="1294" cy="2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7">
              <a:extLst>
                <a:ext uri="{FF2B5EF4-FFF2-40B4-BE49-F238E27FC236}">
                  <a16:creationId xmlns:a16="http://schemas.microsoft.com/office/drawing/2014/main" id="{EDB04EDB-E799-ABD3-D449-4602EFDA79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3" y="329"/>
              <a:ext cx="329" cy="4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>
              <a:extLst>
                <a:ext uri="{FF2B5EF4-FFF2-40B4-BE49-F238E27FC236}">
                  <a16:creationId xmlns:a16="http://schemas.microsoft.com/office/drawing/2014/main" id="{79C4DFE7-D79E-6467-795E-7840432871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0" y="2598"/>
              <a:ext cx="1941" cy="19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>
              <a:extLst>
                <a:ext uri="{FF2B5EF4-FFF2-40B4-BE49-F238E27FC236}">
                  <a16:creationId xmlns:a16="http://schemas.microsoft.com/office/drawing/2014/main" id="{6CA1804F-69EA-13DF-F20E-DCE6F37860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6" y="-320"/>
              <a:ext cx="974" cy="4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0">
              <a:extLst>
                <a:ext uri="{FF2B5EF4-FFF2-40B4-BE49-F238E27FC236}">
                  <a16:creationId xmlns:a16="http://schemas.microsoft.com/office/drawing/2014/main" id="{679102AC-56FC-B6A6-01D5-60ECA0B8E9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3" y="5"/>
              <a:ext cx="330" cy="3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11">
              <a:extLst>
                <a:ext uri="{FF2B5EF4-FFF2-40B4-BE49-F238E27FC236}">
                  <a16:creationId xmlns:a16="http://schemas.microsoft.com/office/drawing/2014/main" id="{696D1FA7-F9C4-8583-C3EE-21B5649D24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0" y="1301"/>
              <a:ext cx="2906" cy="1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2">
              <a:extLst>
                <a:ext uri="{FF2B5EF4-FFF2-40B4-BE49-F238E27FC236}">
                  <a16:creationId xmlns:a16="http://schemas.microsoft.com/office/drawing/2014/main" id="{87C39767-914D-DBE5-A29C-D333836941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0" y="5"/>
              <a:ext cx="1296" cy="1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3">
              <a:extLst>
                <a:ext uri="{FF2B5EF4-FFF2-40B4-BE49-F238E27FC236}">
                  <a16:creationId xmlns:a16="http://schemas.microsoft.com/office/drawing/2014/main" id="{6F18D43F-9E31-D3F8-9AF5-2A62171CCD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2" y="329"/>
              <a:ext cx="972" cy="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4">
              <a:extLst>
                <a:ext uri="{FF2B5EF4-FFF2-40B4-BE49-F238E27FC236}">
                  <a16:creationId xmlns:a16="http://schemas.microsoft.com/office/drawing/2014/main" id="{592E1D62-4931-1895-CD26-69B996C0A0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87" y="977"/>
              <a:ext cx="329" cy="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15">
              <a:extLst>
                <a:ext uri="{FF2B5EF4-FFF2-40B4-BE49-F238E27FC236}">
                  <a16:creationId xmlns:a16="http://schemas.microsoft.com/office/drawing/2014/main" id="{168D44DD-1D96-E7DE-ECFA-EEBE9424A6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8" y="330"/>
              <a:ext cx="649" cy="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16">
              <a:extLst>
                <a:ext uri="{FF2B5EF4-FFF2-40B4-BE49-F238E27FC236}">
                  <a16:creationId xmlns:a16="http://schemas.microsoft.com/office/drawing/2014/main" id="{7C2B285C-877C-6A17-E738-AA2456EBEA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2" y="5"/>
              <a:ext cx="649" cy="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17">
              <a:extLst>
                <a:ext uri="{FF2B5EF4-FFF2-40B4-BE49-F238E27FC236}">
                  <a16:creationId xmlns:a16="http://schemas.microsoft.com/office/drawing/2014/main" id="{250A3456-B26C-1471-54E4-9BB240DCB2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0" y="-645"/>
              <a:ext cx="974" cy="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8">
              <a:extLst>
                <a:ext uri="{FF2B5EF4-FFF2-40B4-BE49-F238E27FC236}">
                  <a16:creationId xmlns:a16="http://schemas.microsoft.com/office/drawing/2014/main" id="{0D1E2A05-D7DE-A378-9C87-62409792AF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8" y="-645"/>
              <a:ext cx="974" cy="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AC9D980E-0CDF-3391-6E49-D398CFBD3B7D}"/>
              </a:ext>
            </a:extLst>
          </p:cNvPr>
          <p:cNvSpPr txBox="1"/>
          <p:nvPr/>
        </p:nvSpPr>
        <p:spPr>
          <a:xfrm>
            <a:off x="0" y="1292943"/>
            <a:ext cx="8874569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8138" lvl="1" indent="0">
              <a:lnSpc>
                <a:spcPct val="100000"/>
              </a:lnSpc>
              <a:buNone/>
            </a:pPr>
            <a:r>
              <a:rPr lang="it-IT" sz="2400" b="1" kern="1200">
                <a:solidFill>
                  <a:srgbClr val="002E5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Agenda:</a:t>
            </a:r>
          </a:p>
          <a:p>
            <a:pPr marL="514351" lvl="1" indent="-1762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2000" b="1" kern="1200">
                <a:solidFill>
                  <a:srgbClr val="002E5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18.00 </a:t>
            </a:r>
            <a:r>
              <a:rPr lang="it-IT" sz="2000" b="0" kern="1200">
                <a:solidFill>
                  <a:srgbClr val="002E5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Presentazione</a:t>
            </a:r>
          </a:p>
          <a:p>
            <a:pPr marL="514351" lvl="1" indent="-1762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2000" b="1" kern="1200">
                <a:solidFill>
                  <a:srgbClr val="002E5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18.10 </a:t>
            </a:r>
            <a:r>
              <a:rPr lang="it-IT" sz="2000" b="0" kern="1200">
                <a:solidFill>
                  <a:srgbClr val="002E5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Speech</a:t>
            </a:r>
            <a:r>
              <a:rPr lang="it-IT" sz="2000">
                <a:solidFill>
                  <a:srgbClr val="002E5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  <a:p>
            <a:pPr marL="514351" lvl="1" indent="-176213">
              <a:buFont typeface="Arial" panose="020B0604020202020204" pitchFamily="34" charset="0"/>
              <a:buChar char="•"/>
            </a:pPr>
            <a:r>
              <a:rPr lang="it-IT" sz="2000" b="1" kern="1200">
                <a:solidFill>
                  <a:srgbClr val="002E5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18.40 </a:t>
            </a:r>
            <a:r>
              <a:rPr lang="it-IT" sz="2000">
                <a:solidFill>
                  <a:srgbClr val="002E5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Dibattito - Q&amp;A</a:t>
            </a:r>
          </a:p>
          <a:p>
            <a:pPr marL="514351" lvl="1" indent="-176213">
              <a:buFont typeface="Arial" panose="020B0604020202020204" pitchFamily="34" charset="0"/>
              <a:buChar char="•"/>
            </a:pPr>
            <a:r>
              <a:rPr lang="it-IT" sz="2000" b="1" kern="1200">
                <a:solidFill>
                  <a:srgbClr val="002E5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19:00 (circa) </a:t>
            </a:r>
            <a:r>
              <a:rPr lang="it-IT" sz="2000" b="0" kern="1200">
                <a:solidFill>
                  <a:srgbClr val="002E5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Saluti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E903DD5A-17AF-0B31-C232-823FBD0F62BA}"/>
              </a:ext>
            </a:extLst>
          </p:cNvPr>
          <p:cNvSpPr txBox="1"/>
          <p:nvPr/>
        </p:nvSpPr>
        <p:spPr>
          <a:xfrm>
            <a:off x="0" y="3479343"/>
            <a:ext cx="8687186" cy="33752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8138" lvl="1" indent="0">
              <a:lnSpc>
                <a:spcPct val="100000"/>
              </a:lnSpc>
              <a:spcBef>
                <a:spcPts val="100"/>
              </a:spcBef>
              <a:spcAft>
                <a:spcPts val="300"/>
              </a:spcAft>
              <a:buNone/>
            </a:pPr>
            <a:r>
              <a:rPr lang="en-GB" sz="2000" b="1" kern="1200" err="1">
                <a:solidFill>
                  <a:srgbClr val="002E5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Relatori</a:t>
            </a:r>
            <a:r>
              <a:rPr lang="en-GB" sz="2000" b="1" kern="1200">
                <a:solidFill>
                  <a:srgbClr val="002E5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</a:t>
            </a:r>
          </a:p>
          <a:p>
            <a:pPr marL="544513" lvl="0" indent="-196850" fontAlgn="base">
              <a:buFont typeface="Arial" panose="020B0604020202020204" pitchFamily="34" charset="0"/>
              <a:buChar char="•"/>
            </a:pPr>
            <a:r>
              <a:rPr lang="it-IT" sz="2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16" tooltip="https://www.linkedin.com/in/fabriziocirilli/"/>
              </a:rPr>
              <a:t>Fabrizio Cirilli</a:t>
            </a:r>
            <a:r>
              <a:rPr lang="it-IT" sz="2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it-IT" sz="2000">
                <a:solidFill>
                  <a:srgbClr val="002E5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CEO @PDCA</a:t>
            </a:r>
          </a:p>
          <a:p>
            <a:pPr marL="544513" lvl="0" indent="-196850" fontAlgn="base">
              <a:buFont typeface="Arial" panose="020B0604020202020204" pitchFamily="34" charset="0"/>
              <a:buChar char="•"/>
            </a:pPr>
            <a:r>
              <a:rPr lang="it-IT" sz="2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17" tooltip="https://www.linkedin.com/in/ottorinopomilio/"/>
              </a:rPr>
              <a:t>Ottorino Pomilio </a:t>
            </a:r>
            <a:r>
              <a:rPr lang="it-IT" sz="2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it-IT" sz="2000">
                <a:solidFill>
                  <a:srgbClr val="002E5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Presidente Commissione Informatica,  Qualità e Cybersicurezza @Ordine dei Dottori Commercialisti e degli Esperti Contabili di Roma</a:t>
            </a:r>
          </a:p>
          <a:p>
            <a:pPr marL="338138" marR="0" lvl="1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lang="it-IT" sz="2000" b="1">
              <a:solidFill>
                <a:srgbClr val="002E5D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38138" marR="0" lvl="1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GB" sz="2000" b="1">
                <a:solidFill>
                  <a:srgbClr val="002E5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Presenta e Modera: </a:t>
            </a:r>
          </a:p>
          <a:p>
            <a:pPr marL="338138" lvl="1">
              <a:spcBef>
                <a:spcPts val="100"/>
              </a:spcBef>
              <a:spcAft>
                <a:spcPts val="300"/>
              </a:spcAft>
              <a:defRPr/>
            </a:pPr>
            <a:r>
              <a:rPr lang="it-IT" sz="2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18" tooltip="https://www.linkedin.com/in/marcociampi/"/>
              </a:rPr>
              <a:t>Marco Ciampi </a:t>
            </a:r>
            <a:r>
              <a:rPr lang="it-IT" sz="2000">
                <a:solidFill>
                  <a:srgbClr val="002E5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CEO @ITHUM</a:t>
            </a:r>
          </a:p>
          <a:p>
            <a:pPr marL="338138" marR="0" lvl="1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br>
              <a:rPr lang="en-GB" sz="2000">
                <a:solidFill>
                  <a:srgbClr val="002E5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endParaRPr lang="en-GB" sz="2000" b="0" kern="1200">
              <a:solidFill>
                <a:srgbClr val="002E5D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03F2F6DC-8BE9-4C6F-D4ED-3979D62BB4BA}"/>
              </a:ext>
            </a:extLst>
          </p:cNvPr>
          <p:cNvSpPr txBox="1"/>
          <p:nvPr/>
        </p:nvSpPr>
        <p:spPr>
          <a:xfrm>
            <a:off x="7437293" y="5793721"/>
            <a:ext cx="46300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8138" lvl="1" algn="ctr">
              <a:spcBef>
                <a:spcPts val="100"/>
              </a:spcBef>
              <a:spcAft>
                <a:spcPts val="300"/>
              </a:spcAft>
              <a:defRPr/>
            </a:pPr>
            <a:r>
              <a:rPr lang="en-GB" sz="1800" b="1">
                <a:solidFill>
                  <a:srgbClr val="002E5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19"/>
              </a:rPr>
              <a:t>Evento </a:t>
            </a:r>
            <a:r>
              <a:rPr lang="en-GB" sz="1800" b="1" err="1">
                <a:solidFill>
                  <a:srgbClr val="002E5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19"/>
              </a:rPr>
              <a:t>Linkedin</a:t>
            </a:r>
            <a:endParaRPr lang="en-GB" sz="1800">
              <a:solidFill>
                <a:srgbClr val="002E5D"/>
              </a:solidFill>
              <a:highlight>
                <a:srgbClr val="FFFF00"/>
              </a:highligh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" name="Immagine 1" descr="Immagine che contiene Elementi grafici, Carattere, schermata, logo&#10;&#10;Descrizione generata automaticamente">
            <a:extLst>
              <a:ext uri="{FF2B5EF4-FFF2-40B4-BE49-F238E27FC236}">
                <a16:creationId xmlns:a16="http://schemas.microsoft.com/office/drawing/2014/main" id="{2035536A-194A-8649-9968-11D02FCD64F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55" y="92399"/>
            <a:ext cx="1717823" cy="516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799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Agenda</a:t>
            </a:r>
            <a:endParaRPr lang="en-US" sz="3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Agenda voce 1"/>
          <p:cNvSpPr txBox="1"/>
          <p:nvPr/>
        </p:nvSpPr>
        <p:spPr>
          <a:xfrm>
            <a:off x="1234440" y="14630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Il quadro: tre norme, un'unica famiglia</a:t>
            </a:r>
            <a:endParaRPr lang="en-US" sz="20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Agenda tempo 1"/>
          <p:cNvSpPr txBox="1"/>
          <p:nvPr/>
        </p:nvSpPr>
        <p:spPr>
          <a:xfrm>
            <a:off x="10271455" y="146304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>
                <a:solidFill>
                  <a:schemeClr val="accent2"/>
                </a:solidFill>
              </a:rPr>
              <a:t>2'</a:t>
            </a:r>
            <a:endParaRPr lang="en-US" sz="1800"/>
          </a:p>
        </p:txBody>
      </p:sp>
      <p:sp>
        <p:nvSpPr>
          <p:cNvPr id="9" name="Agenda voce 2"/>
          <p:cNvSpPr txBox="1"/>
          <p:nvPr/>
        </p:nvSpPr>
        <p:spPr>
          <a:xfrm>
            <a:off x="1234440" y="221284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ISO 9000:2026 – Fondamenti e vocabolario</a:t>
            </a:r>
            <a:endParaRPr lang="en-US" sz="20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" name="Agenda tempo 2"/>
          <p:cNvSpPr txBox="1"/>
          <p:nvPr/>
        </p:nvSpPr>
        <p:spPr>
          <a:xfrm>
            <a:off x="10271455" y="2212848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>
                <a:solidFill>
                  <a:schemeClr val="accent2"/>
                </a:solidFill>
              </a:rPr>
              <a:t>4'</a:t>
            </a:r>
            <a:endParaRPr lang="en-US" sz="1800"/>
          </a:p>
        </p:txBody>
      </p:sp>
      <p:sp>
        <p:nvSpPr>
          <p:cNvPr id="13" name="Agenda voce 3"/>
          <p:cNvSpPr txBox="1"/>
          <p:nvPr/>
        </p:nvSpPr>
        <p:spPr>
          <a:xfrm>
            <a:off x="1234440" y="2962656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ISO 9001:2026 – Le modifiche ai requisiti</a:t>
            </a:r>
            <a:endParaRPr lang="en-US" sz="20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4" name="Agenda tempo 3"/>
          <p:cNvSpPr txBox="1"/>
          <p:nvPr/>
        </p:nvSpPr>
        <p:spPr>
          <a:xfrm>
            <a:off x="10271455" y="2962656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>
                <a:solidFill>
                  <a:schemeClr val="accent2"/>
                </a:solidFill>
              </a:rPr>
              <a:t>11'</a:t>
            </a:r>
            <a:endParaRPr lang="en-US" sz="1800"/>
          </a:p>
        </p:txBody>
      </p:sp>
      <p:sp>
        <p:nvSpPr>
          <p:cNvPr id="17" name="Agenda voce 4"/>
          <p:cNvSpPr txBox="1"/>
          <p:nvPr/>
        </p:nvSpPr>
        <p:spPr>
          <a:xfrm>
            <a:off x="1234440" y="3712464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La transizione della certificazione</a:t>
            </a:r>
            <a:endParaRPr lang="en-US" sz="20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8" name="Agenda tempo 4"/>
          <p:cNvSpPr txBox="1"/>
          <p:nvPr/>
        </p:nvSpPr>
        <p:spPr>
          <a:xfrm>
            <a:off x="10271455" y="371246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>
                <a:solidFill>
                  <a:schemeClr val="accent2"/>
                </a:solidFill>
              </a:rPr>
              <a:t>4'</a:t>
            </a:r>
            <a:endParaRPr lang="en-US" sz="1800"/>
          </a:p>
        </p:txBody>
      </p:sp>
      <p:sp>
        <p:nvSpPr>
          <p:cNvPr id="21" name="Agenda voce 5"/>
          <p:cNvSpPr txBox="1"/>
          <p:nvPr/>
        </p:nvSpPr>
        <p:spPr>
          <a:xfrm>
            <a:off x="1234440" y="4462272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ISO 19011:2026 – Linee guida per l'audit</a:t>
            </a:r>
            <a:endParaRPr lang="en-US" sz="20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2" name="Agenda tempo 5"/>
          <p:cNvSpPr txBox="1"/>
          <p:nvPr/>
        </p:nvSpPr>
        <p:spPr>
          <a:xfrm>
            <a:off x="10271455" y="4462272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>
                <a:solidFill>
                  <a:schemeClr val="accent2"/>
                </a:solidFill>
              </a:rPr>
              <a:t>4'</a:t>
            </a:r>
            <a:endParaRPr lang="en-US" sz="1800"/>
          </a:p>
        </p:txBody>
      </p:sp>
      <p:sp>
        <p:nvSpPr>
          <p:cNvPr id="25" name="Agenda voce 6"/>
          <p:cNvSpPr txBox="1"/>
          <p:nvPr/>
        </p:nvSpPr>
        <p:spPr>
          <a:xfrm>
            <a:off x="1234440" y="52120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Cosa fare adesso e domande</a:t>
            </a:r>
            <a:endParaRPr lang="en-US" sz="20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6" name="Agenda tempo 6"/>
          <p:cNvSpPr txBox="1"/>
          <p:nvPr/>
        </p:nvSpPr>
        <p:spPr>
          <a:xfrm>
            <a:off x="10271455" y="521208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>
                <a:solidFill>
                  <a:schemeClr val="accent2"/>
                </a:solidFill>
              </a:rPr>
              <a:t>4'</a:t>
            </a:r>
            <a:endParaRPr lang="en-US" sz="1800"/>
          </a:p>
        </p:txBody>
      </p:sp>
      <p:sp>
        <p:nvSpPr>
          <p:cNvPr id="4" name="Slide Number Placeholder 0">
            <a:extLst>
              <a:ext uri="{FF2B5EF4-FFF2-40B4-BE49-F238E27FC236}">
                <a16:creationId xmlns:a16="http://schemas.microsoft.com/office/drawing/2014/main" id="{C3951124-14BB-842C-8C90-9A0C85BC0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  <p:pic>
        <p:nvPicPr>
          <p:cNvPr id="7" name="Immagine 1" descr="Immagine che contiene Elementi grafici, Carattere, schermata, logo&#10;&#10;Descrizione generata automaticamente">
            <a:extLst>
              <a:ext uri="{FF2B5EF4-FFF2-40B4-BE49-F238E27FC236}">
                <a16:creationId xmlns:a16="http://schemas.microsoft.com/office/drawing/2014/main" id="{9BC7FBE0-FE61-6CB2-DE0F-2A2A92F390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55" y="92399"/>
            <a:ext cx="1717823" cy="51670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/>
              <a:t>Il quadro: </a:t>
            </a:r>
            <a:r>
              <a:rPr lang="en-US" sz="3200" b="1" err="1"/>
              <a:t>norme</a:t>
            </a:r>
            <a:r>
              <a:rPr lang="en-US" sz="3200" b="1"/>
              <a:t> revisionate nel 2026</a:t>
            </a:r>
            <a:endParaRPr lang="en-US" sz="3200"/>
          </a:p>
        </p:txBody>
      </p:sp>
      <p:graphicFrame>
        <p:nvGraphicFramePr>
          <p:cNvPr id="4" name="Tabella norm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7511158"/>
              </p:ext>
            </p:extLst>
          </p:nvPr>
        </p:nvGraphicFramePr>
        <p:xfrm>
          <a:off x="548640" y="1417320"/>
          <a:ext cx="11091672" cy="306324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6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305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Norma</a:t>
                      </a:r>
                      <a:endParaRPr lang="en-US" sz="150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Titolo</a:t>
                      </a:r>
                      <a:endParaRPr lang="en-US" sz="150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Edizione</a:t>
                      </a:r>
                      <a:endParaRPr lang="en-US" sz="150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Pubblicazione</a:t>
                      </a:r>
                      <a:endParaRPr lang="en-US" sz="150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Comitato</a:t>
                      </a:r>
                      <a:endParaRPr lang="en-US" sz="150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Natura</a:t>
                      </a:r>
                      <a:endParaRPr lang="en-US" sz="150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ISO 9000:2026</a:t>
                      </a:r>
                      <a:endParaRPr lang="en-US" sz="140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Quality management — Fundamentals and vocabulary</a:t>
                      </a:r>
                      <a:endParaRPr lang="en-US" sz="140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5ª</a:t>
                      </a:r>
                      <a:endParaRPr lang="en-US" sz="140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maggio 2026</a:t>
                      </a:r>
                      <a:endParaRPr lang="en-US" sz="140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ISO/TC 176/SC 1</a:t>
                      </a:r>
                      <a:endParaRPr lang="en-US" sz="140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Revisione tecnica; sostituisce ISO 9000:2015</a:t>
                      </a:r>
                      <a:endParaRPr lang="en-US" sz="140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ISO 9001:2026</a:t>
                      </a:r>
                      <a:endParaRPr lang="en-US" sz="140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Quality management systems — Requirements</a:t>
                      </a:r>
                      <a:endParaRPr lang="en-US" sz="140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6ª</a:t>
                      </a:r>
                      <a:endParaRPr lang="en-US" sz="140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16 settembre 2026</a:t>
                      </a:r>
                      <a:endParaRPr lang="en-US" sz="140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ISO/TC 176/SC 2</a:t>
                      </a:r>
                      <a:endParaRPr lang="en-US" sz="140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Revisione tecnica; incorpora l'Amd 1:2024 (clima)</a:t>
                      </a:r>
                      <a:endParaRPr lang="en-US" sz="140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ISO 19011:2026</a:t>
                      </a:r>
                      <a:endParaRPr lang="en-US" sz="140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Guidelines for auditing management systems</a:t>
                      </a:r>
                      <a:endParaRPr lang="en-US" sz="140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4ª</a:t>
                      </a:r>
                      <a:endParaRPr lang="en-US" sz="140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maggio 2026</a:t>
                      </a:r>
                      <a:endParaRPr lang="en-US" sz="140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ISO/PC 302</a:t>
                      </a:r>
                      <a:endParaRPr lang="en-US" sz="140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Revisione tecnica; linea guida, non certificabile</a:t>
                      </a:r>
                      <a:endParaRPr lang="en-US" sz="140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Nota recepimento"/>
          <p:cNvSpPr txBox="1"/>
          <p:nvPr/>
        </p:nvSpPr>
        <p:spPr>
          <a:xfrm>
            <a:off x="548640" y="480060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Recepimento europeo (EN ISO):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 ISO 19011:2026 </a:t>
            </a:r>
            <a:r>
              <a:rPr lang="en-US" sz="1500" err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entro</a:t>
            </a:r>
            <a:r>
              <a:rPr lang="en-US" sz="15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novembre 2026;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 ISO 9001:2026 entro marzo 2027.</a:t>
            </a:r>
            <a:endParaRPr lang="en-US" sz="15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Fonte"/>
          <p:cNvSpPr txBox="1"/>
          <p:nvPr/>
        </p:nvSpPr>
        <p:spPr>
          <a:xfrm>
            <a:off x="548640" y="5719763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1000">
                <a:solidFill>
                  <a:schemeClr val="accent2"/>
                </a:solidFill>
              </a:rPr>
              <a:t>Fonti: iso.org/standard/9000, /9001, /19011 (schede ufficiali ISO); premesse europee EN ISO 9001:2026 ed EN ISO 19011:2026 (CEN).</a:t>
            </a:r>
            <a:endParaRPr lang="en-US" sz="1000"/>
          </a:p>
        </p:txBody>
      </p:sp>
      <p:sp>
        <p:nvSpPr>
          <p:cNvPr id="6" name="Slide Number Placeholder 0">
            <a:extLst>
              <a:ext uri="{FF2B5EF4-FFF2-40B4-BE49-F238E27FC236}">
                <a16:creationId xmlns:a16="http://schemas.microsoft.com/office/drawing/2014/main" id="{42514B3F-21D0-A741-D5BE-F2006F897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  <p:pic>
        <p:nvPicPr>
          <p:cNvPr id="8" name="Immagine 1" descr="Immagine che contiene Elementi grafici, Carattere, schermata, logo&#10;&#10;Descrizione generata automaticamente">
            <a:extLst>
              <a:ext uri="{FF2B5EF4-FFF2-40B4-BE49-F238E27FC236}">
                <a16:creationId xmlns:a16="http://schemas.microsoft.com/office/drawing/2014/main" id="{96638A08-6CA7-E5CD-80B8-A8BEB56DA0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55" y="92399"/>
            <a:ext cx="1717823" cy="51670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  <p:sp>
        <p:nvSpPr>
          <p:cNvPr id="3" name="Text 0"/>
          <p:cNvSpPr>
            <a:spLocks noGrp="1"/>
          </p:cNvSpPr>
          <p:nvPr>
            <p:ph type="title" idx="4294967295" hasCustomPrompt="1"/>
          </p:nvPr>
        </p:nvSpPr>
        <p:spPr>
          <a:xfrm>
            <a:off x="549275" y="2743200"/>
            <a:ext cx="11093450" cy="12795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4000" b="1">
                <a:solidFill>
                  <a:schemeClr val="tx1"/>
                </a:solidFill>
              </a:rPr>
              <a:t>ISO 9000:2026 – Fondamenti e vocabolario</a:t>
            </a:r>
            <a:endParaRPr lang="en-US" sz="4000"/>
          </a:p>
        </p:txBody>
      </p:sp>
      <p:pic>
        <p:nvPicPr>
          <p:cNvPr id="4" name="Immagine 1" descr="Immagine che contiene Elementi grafici, Carattere, schermata, logo&#10;&#10;Descrizione generata automaticamente">
            <a:extLst>
              <a:ext uri="{FF2B5EF4-FFF2-40B4-BE49-F238E27FC236}">
                <a16:creationId xmlns:a16="http://schemas.microsoft.com/office/drawing/2014/main" id="{42E3A7A7-38D7-1EC1-D474-74DE9EA17F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55" y="92399"/>
            <a:ext cx="1717823" cy="51670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  <p:sp>
        <p:nvSpPr>
          <p:cNvPr id="2" name="Text 0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/>
              <a:t>ISO 9000:2026: le modifiche principali</a:t>
            </a:r>
            <a:endParaRPr lang="en-US" sz="3200"/>
          </a:p>
        </p:txBody>
      </p:sp>
      <p:sp>
        <p:nvSpPr>
          <p:cNvPr id="3" name="ISO 9000 modifica 1 cerchio"/>
          <p:cNvSpPr/>
          <p:nvPr/>
        </p:nvSpPr>
        <p:spPr>
          <a:xfrm>
            <a:off x="548640" y="146304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ISO 9000 modifica 1 numero"/>
          <p:cNvSpPr txBox="1"/>
          <p:nvPr/>
        </p:nvSpPr>
        <p:spPr>
          <a:xfrm>
            <a:off x="54864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chemeClr val="bg1"/>
                </a:solidFill>
              </a:rPr>
              <a:t>1</a:t>
            </a:r>
            <a:endParaRPr lang="en-US" sz="1600"/>
          </a:p>
        </p:txBody>
      </p:sp>
      <p:sp>
        <p:nvSpPr>
          <p:cNvPr id="5" name="ISO 9000 testo 1"/>
          <p:cNvSpPr txBox="1"/>
          <p:nvPr/>
        </p:nvSpPr>
        <p:spPr>
          <a:xfrm>
            <a:off x="1234440" y="1371600"/>
            <a:ext cx="1040861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Nuovo titolo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5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Da «Quality management systems» a «Quality management — Fundamentals and vocabulary»: il contenuto va oltre il solo sistema di gestione.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ISO 9000 modifica 2 cerchio"/>
          <p:cNvSpPr/>
          <p:nvPr/>
        </p:nvSpPr>
        <p:spPr>
          <a:xfrm>
            <a:off x="548640" y="2395728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ISO 9000 modifica 2 numero"/>
          <p:cNvSpPr txBox="1"/>
          <p:nvPr/>
        </p:nvSpPr>
        <p:spPr>
          <a:xfrm>
            <a:off x="548640" y="23957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chemeClr val="bg1"/>
                </a:solidFill>
              </a:rPr>
              <a:t>2</a:t>
            </a:r>
            <a:endParaRPr lang="en-US" sz="1600"/>
          </a:p>
        </p:txBody>
      </p:sp>
      <p:sp>
        <p:nvSpPr>
          <p:cNvPr id="8" name="ISO 9000 testo 2"/>
          <p:cNvSpPr txBox="1"/>
          <p:nvPr/>
        </p:nvSpPr>
        <p:spPr>
          <a:xfrm>
            <a:off x="1234440" y="2304288"/>
            <a:ext cx="1040861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Nuova struttura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5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Concetti fondamentali e principi passano dal punto 2 al punto 4; il punto 2 diventa «Riferimenti normativi» (Direttive ISO/IEC, Parte 2).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ISO 9000 modifica 3 cerchio"/>
          <p:cNvSpPr/>
          <p:nvPr/>
        </p:nvSpPr>
        <p:spPr>
          <a:xfrm>
            <a:off x="548640" y="3328416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ISO 9000 modifica 3 numero"/>
          <p:cNvSpPr txBox="1"/>
          <p:nvPr/>
        </p:nvSpPr>
        <p:spPr>
          <a:xfrm>
            <a:off x="548640" y="332841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chemeClr val="bg1"/>
                </a:solidFill>
              </a:rPr>
              <a:t>3</a:t>
            </a:r>
            <a:endParaRPr lang="en-US" sz="1600"/>
          </a:p>
        </p:txBody>
      </p:sp>
      <p:sp>
        <p:nvSpPr>
          <p:cNvPr id="11" name="ISO 9000 testo 3"/>
          <p:cNvSpPr txBox="1"/>
          <p:nvPr/>
        </p:nvSpPr>
        <p:spPr>
          <a:xfrm>
            <a:off x="1234440" y="3236976"/>
            <a:ext cx="1040861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Fondamenti in due gruppi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5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«Concetti fondamentali di gestione per la qualità» e «Concetti aggiuntivi rilevanti», per coprire le tendenze emergenti.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ISO 9000 modifica 4 cerchio"/>
          <p:cNvSpPr/>
          <p:nvPr/>
        </p:nvSpPr>
        <p:spPr>
          <a:xfrm>
            <a:off x="548640" y="4261104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ISO 9000 modifica 4 numero"/>
          <p:cNvSpPr txBox="1"/>
          <p:nvPr/>
        </p:nvSpPr>
        <p:spPr>
          <a:xfrm>
            <a:off x="548640" y="42611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chemeClr val="bg1"/>
                </a:solidFill>
              </a:rPr>
              <a:t>4</a:t>
            </a:r>
            <a:endParaRPr lang="en-US" sz="1600"/>
          </a:p>
        </p:txBody>
      </p:sp>
      <p:sp>
        <p:nvSpPr>
          <p:cNvPr id="14" name="ISO 9000 testo 4"/>
          <p:cNvSpPr txBox="1"/>
          <p:nvPr/>
        </p:nvSpPr>
        <p:spPr>
          <a:xfrm>
            <a:off x="1234440" y="4169664"/>
            <a:ext cx="1040861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Termini e definizioni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5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Termini aggiunti e definizioni modificate per riflettere le modifiche ai documenti ISO/TC 176.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" name="ISO 9000 modifica 5 cerchio"/>
          <p:cNvSpPr/>
          <p:nvPr/>
        </p:nvSpPr>
        <p:spPr>
          <a:xfrm>
            <a:off x="548640" y="5193792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ISO 9000 modifica 5 numero"/>
          <p:cNvSpPr txBox="1"/>
          <p:nvPr/>
        </p:nvSpPr>
        <p:spPr>
          <a:xfrm>
            <a:off x="548640" y="51937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chemeClr val="bg1"/>
                </a:solidFill>
              </a:rPr>
              <a:t>5</a:t>
            </a:r>
            <a:endParaRPr lang="en-US" sz="1600"/>
          </a:p>
        </p:txBody>
      </p:sp>
      <p:sp>
        <p:nvSpPr>
          <p:cNvPr id="17" name="ISO 9000 testo 5"/>
          <p:cNvSpPr txBox="1"/>
          <p:nvPr/>
        </p:nvSpPr>
        <p:spPr>
          <a:xfrm>
            <a:off x="1234440" y="5102352"/>
            <a:ext cx="1040861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Allegato A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5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Diagrammi ristrutturati per illustrare le relazioni tra i termini.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8" name="Fonte"/>
          <p:cNvSpPr txBox="1"/>
          <p:nvPr/>
        </p:nvSpPr>
        <p:spPr>
          <a:xfrm>
            <a:off x="548640" y="626364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1000">
                <a:solidFill>
                  <a:schemeClr val="accent2"/>
                </a:solidFill>
              </a:rPr>
              <a:t>Fonti: ISO 9000:2026, Premessa, come riportata da ANSI (membro ISO per gli USA), blog.ansi.org; scheda ISO iso.org/standard/9000.</a:t>
            </a:r>
            <a:endParaRPr lang="en-US" sz="1000"/>
          </a:p>
        </p:txBody>
      </p:sp>
      <p:pic>
        <p:nvPicPr>
          <p:cNvPr id="20" name="Immagine 1" descr="Immagine che contiene Elementi grafici, Carattere, schermata, logo&#10;&#10;Descrizione generata automaticamente">
            <a:extLst>
              <a:ext uri="{FF2B5EF4-FFF2-40B4-BE49-F238E27FC236}">
                <a16:creationId xmlns:a16="http://schemas.microsoft.com/office/drawing/2014/main" id="{AE2FA217-748C-41A7-9923-C4F314A440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55" y="92399"/>
            <a:ext cx="1717823" cy="51670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  <p:sp>
        <p:nvSpPr>
          <p:cNvPr id="2" name="Text 0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/>
              <a:t>Cosa resta invariato e perché conta per la ISO 9001</a:t>
            </a:r>
            <a:endParaRPr lang="en-US" sz="3200"/>
          </a:p>
        </p:txBody>
      </p:sp>
      <p:sp>
        <p:nvSpPr>
          <p:cNvPr id="3" name="Principi titolo"/>
          <p:cNvSpPr txBox="1"/>
          <p:nvPr/>
        </p:nvSpPr>
        <p:spPr>
          <a:xfrm>
            <a:off x="548640" y="1325880"/>
            <a:ext cx="5852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 7 principi di gestione per la qualità restano gli stessi</a:t>
            </a:r>
            <a:endParaRPr lang="en-US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Principio sfondo 1"/>
          <p:cNvSpPr/>
          <p:nvPr/>
        </p:nvSpPr>
        <p:spPr>
          <a:xfrm>
            <a:off x="548640" y="1874520"/>
            <a:ext cx="5669280" cy="45720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Principio 1"/>
          <p:cNvSpPr txBox="1"/>
          <p:nvPr/>
        </p:nvSpPr>
        <p:spPr>
          <a:xfrm>
            <a:off x="731520" y="1874520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Focalizzazione sul cliente</a:t>
            </a:r>
            <a:endParaRPr lang="en-US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Principio sfondo 2"/>
          <p:cNvSpPr/>
          <p:nvPr/>
        </p:nvSpPr>
        <p:spPr>
          <a:xfrm>
            <a:off x="548640" y="2423160"/>
            <a:ext cx="5669280" cy="45720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Principio 2"/>
          <p:cNvSpPr txBox="1"/>
          <p:nvPr/>
        </p:nvSpPr>
        <p:spPr>
          <a:xfrm>
            <a:off x="731520" y="2423160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Leadership</a:t>
            </a:r>
            <a:endParaRPr lang="en-US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Principio sfondo 3"/>
          <p:cNvSpPr/>
          <p:nvPr/>
        </p:nvSpPr>
        <p:spPr>
          <a:xfrm>
            <a:off x="548640" y="2971800"/>
            <a:ext cx="5669280" cy="45720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Principio 3"/>
          <p:cNvSpPr txBox="1"/>
          <p:nvPr/>
        </p:nvSpPr>
        <p:spPr>
          <a:xfrm>
            <a:off x="731520" y="2971800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Partecipazione attiva delle persone</a:t>
            </a:r>
            <a:endParaRPr lang="en-US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" name="Principio sfondo 4"/>
          <p:cNvSpPr/>
          <p:nvPr/>
        </p:nvSpPr>
        <p:spPr>
          <a:xfrm>
            <a:off x="548640" y="3520440"/>
            <a:ext cx="5669280" cy="45720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Principio 4"/>
          <p:cNvSpPr txBox="1"/>
          <p:nvPr/>
        </p:nvSpPr>
        <p:spPr>
          <a:xfrm>
            <a:off x="731520" y="3520440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Approccio per processi</a:t>
            </a:r>
            <a:endParaRPr lang="en-US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Principio sfondo 5"/>
          <p:cNvSpPr/>
          <p:nvPr/>
        </p:nvSpPr>
        <p:spPr>
          <a:xfrm>
            <a:off x="548640" y="4069080"/>
            <a:ext cx="5669280" cy="45720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Principio 5"/>
          <p:cNvSpPr txBox="1"/>
          <p:nvPr/>
        </p:nvSpPr>
        <p:spPr>
          <a:xfrm>
            <a:off x="731520" y="4069080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Miglioramento</a:t>
            </a:r>
            <a:endParaRPr lang="en-US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4" name="Principio sfondo 6"/>
          <p:cNvSpPr/>
          <p:nvPr/>
        </p:nvSpPr>
        <p:spPr>
          <a:xfrm>
            <a:off x="548640" y="4617720"/>
            <a:ext cx="5669280" cy="45720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Principio 6"/>
          <p:cNvSpPr txBox="1"/>
          <p:nvPr/>
        </p:nvSpPr>
        <p:spPr>
          <a:xfrm>
            <a:off x="731520" y="4617720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Decisioni basate sulle evidenze</a:t>
            </a:r>
            <a:endParaRPr lang="en-US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" name="Principio sfondo 7"/>
          <p:cNvSpPr/>
          <p:nvPr/>
        </p:nvSpPr>
        <p:spPr>
          <a:xfrm>
            <a:off x="548640" y="5166360"/>
            <a:ext cx="5669280" cy="45720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Principio 7"/>
          <p:cNvSpPr txBox="1"/>
          <p:nvPr/>
        </p:nvSpPr>
        <p:spPr>
          <a:xfrm>
            <a:off x="731520" y="5166360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Gestione delle relazioni</a:t>
            </a:r>
            <a:endParaRPr lang="en-US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8" name="Card riferimento sfondo"/>
          <p:cNvSpPr/>
          <p:nvPr/>
        </p:nvSpPr>
        <p:spPr>
          <a:xfrm>
            <a:off x="6675120" y="1325880"/>
            <a:ext cx="4967935" cy="210312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Card riferimento"/>
          <p:cNvSpPr txBox="1"/>
          <p:nvPr/>
        </p:nvSpPr>
        <p:spPr>
          <a:xfrm>
            <a:off x="6858000" y="1463040"/>
            <a:ext cx="4602175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7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Riferimento normativo non datato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Il punto 2 di ISO 9001:2026 richiama «ISO 9000» senza data: si applica l'ultima edizione. </a:t>
            </a:r>
            <a:r>
              <a:rPr lang="en-US" sz="1400" b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 definizioni di ISO 9000:2026 sono quindi quelle con cui si interpretano i requisiti</a:t>
            </a:r>
            <a:r>
              <a:rPr lang="en-US"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0" name="Card vocabolario sfondo"/>
          <p:cNvSpPr/>
          <p:nvPr/>
        </p:nvSpPr>
        <p:spPr>
          <a:xfrm>
            <a:off x="6675120" y="3657600"/>
            <a:ext cx="4967935" cy="210312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it-IT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1" name="Card vocabolario"/>
          <p:cNvSpPr txBox="1"/>
          <p:nvPr/>
        </p:nvSpPr>
        <p:spPr>
          <a:xfrm>
            <a:off x="6858000" y="3794760"/>
            <a:ext cx="4602175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7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Vocabolario condiviso con gli audit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400" b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ISO 19011:2026 riprende da ISO 9000:2026 </a:t>
            </a:r>
            <a:r>
              <a:rPr lang="en-US"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definizioni come «audit» e «audit combinato»: un solo linguaggio per requisiti e verifiche.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2" name="Fonte"/>
          <p:cNvSpPr txBox="1"/>
          <p:nvPr/>
        </p:nvSpPr>
        <p:spPr>
          <a:xfrm>
            <a:off x="548640" y="576072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1000">
                <a:solidFill>
                  <a:schemeClr val="accent2"/>
                </a:solidFill>
              </a:rPr>
              <a:t>Fonti: ISO 9001:2026, Introduzione 0.2 e punto 2; ISO 19011:2026, punti 3.1–3.2 (anteprima ufficiale BSI/CEN); blog.ansi.org.</a:t>
            </a:r>
            <a:endParaRPr lang="en-US" sz="1000"/>
          </a:p>
        </p:txBody>
      </p:sp>
      <p:pic>
        <p:nvPicPr>
          <p:cNvPr id="24" name="Immagine 1" descr="Immagine che contiene Elementi grafici, Carattere, schermata, logo&#10;&#10;Descrizione generata automaticamente">
            <a:extLst>
              <a:ext uri="{FF2B5EF4-FFF2-40B4-BE49-F238E27FC236}">
                <a16:creationId xmlns:a16="http://schemas.microsoft.com/office/drawing/2014/main" id="{7F5FF9A0-6D71-A381-D02D-5690E14A68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55" y="92399"/>
            <a:ext cx="1717823" cy="51670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>
            <a:spLocks noGrp="1"/>
          </p:cNvSpPr>
          <p:nvPr>
            <p:ph type="title" idx="101"/>
          </p:nvPr>
        </p:nvSpPr>
        <p:spPr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4000" b="1">
                <a:solidFill>
                  <a:schemeClr val="tx1"/>
                </a:solidFill>
              </a:rPr>
              <a:t>ISO 9001:2026 – Le modifiche ai requisiti</a:t>
            </a:r>
            <a:endParaRPr lang="en-US" sz="40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  <p:pic>
        <p:nvPicPr>
          <p:cNvPr id="4" name="Immagine 1" descr="Immagine che contiene Elementi grafici, Carattere, schermata, logo&#10;&#10;Descrizione generata automaticamente">
            <a:extLst>
              <a:ext uri="{FF2B5EF4-FFF2-40B4-BE49-F238E27FC236}">
                <a16:creationId xmlns:a16="http://schemas.microsoft.com/office/drawing/2014/main" id="{64613D9A-C3DD-936C-82BC-714122334A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55" y="92399"/>
            <a:ext cx="1717823" cy="516707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  <p:sp>
        <p:nvSpPr>
          <p:cNvPr id="2" name="Text 0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/>
              <a:t>Un'evoluzione, non una rivoluzione</a:t>
            </a:r>
            <a:endParaRPr lang="en-US" sz="3200"/>
          </a:p>
        </p:txBody>
      </p:sp>
      <p:sp>
        <p:nvSpPr>
          <p:cNvPr id="3" name="Dato sfondo 1"/>
          <p:cNvSpPr/>
          <p:nvPr/>
        </p:nvSpPr>
        <p:spPr>
          <a:xfrm>
            <a:off x="548640" y="1463040"/>
            <a:ext cx="2567864" cy="23774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Dato 1"/>
          <p:cNvSpPr txBox="1"/>
          <p:nvPr/>
        </p:nvSpPr>
        <p:spPr>
          <a:xfrm>
            <a:off x="731520" y="1600200"/>
            <a:ext cx="220210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6ª</a:t>
            </a:r>
            <a:endParaRPr lang="en-US" sz="5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Dato etichetta 1"/>
          <p:cNvSpPr txBox="1"/>
          <p:nvPr/>
        </p:nvSpPr>
        <p:spPr>
          <a:xfrm>
            <a:off x="731520" y="2651760"/>
            <a:ext cx="220210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edizione, sostituisce la ISO 9001:2015 e incorpora l'Amd 1:2024</a:t>
            </a:r>
            <a:endParaRPr lang="en-US" sz="15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Dato sfondo 2"/>
          <p:cNvSpPr/>
          <p:nvPr/>
        </p:nvSpPr>
        <p:spPr>
          <a:xfrm>
            <a:off x="3390824" y="1463040"/>
            <a:ext cx="2567864" cy="23774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Dato 2"/>
          <p:cNvSpPr txBox="1"/>
          <p:nvPr/>
        </p:nvSpPr>
        <p:spPr>
          <a:xfrm>
            <a:off x="3573704" y="1600200"/>
            <a:ext cx="220210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</a:t>
            </a:r>
            <a:endParaRPr lang="en-US" sz="5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Dato etichetta 2"/>
          <p:cNvSpPr txBox="1"/>
          <p:nvPr/>
        </p:nvSpPr>
        <p:spPr>
          <a:xfrm>
            <a:off x="3573704" y="2651760"/>
            <a:ext cx="220210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punti: struttura invariata, allineata alla struttura armonizzata ISO</a:t>
            </a:r>
            <a:endParaRPr lang="en-US" sz="15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Dato sfondo 3"/>
          <p:cNvSpPr/>
          <p:nvPr/>
        </p:nvSpPr>
        <p:spPr>
          <a:xfrm>
            <a:off x="6233008" y="1463040"/>
            <a:ext cx="2567864" cy="23774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Dato 3"/>
          <p:cNvSpPr txBox="1"/>
          <p:nvPr/>
        </p:nvSpPr>
        <p:spPr>
          <a:xfrm>
            <a:off x="6415888" y="1600200"/>
            <a:ext cx="220210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</a:t>
            </a:r>
            <a:endParaRPr lang="en-US" sz="5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Dato etichetta 3"/>
          <p:cNvSpPr txBox="1"/>
          <p:nvPr/>
        </p:nvSpPr>
        <p:spPr>
          <a:xfrm>
            <a:off x="6415888" y="2651760"/>
            <a:ext cx="220210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modifiche principali dichiarate nella premessa</a:t>
            </a:r>
            <a:endParaRPr lang="en-US" sz="15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Dato sfondo 4"/>
          <p:cNvSpPr/>
          <p:nvPr/>
        </p:nvSpPr>
        <p:spPr>
          <a:xfrm>
            <a:off x="9075191" y="1463040"/>
            <a:ext cx="2567864" cy="23774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Dato 4"/>
          <p:cNvSpPr txBox="1"/>
          <p:nvPr/>
        </p:nvSpPr>
        <p:spPr>
          <a:xfrm>
            <a:off x="9258071" y="1600200"/>
            <a:ext cx="220210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36</a:t>
            </a:r>
            <a:endParaRPr lang="en-US" sz="5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4" name="Dato etichetta 4"/>
          <p:cNvSpPr txBox="1"/>
          <p:nvPr/>
        </p:nvSpPr>
        <p:spPr>
          <a:xfrm>
            <a:off x="9258071" y="2651760"/>
            <a:ext cx="220210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mesi di transizione per le organizzazioni certificate</a:t>
            </a:r>
            <a:endParaRPr lang="en-US" sz="15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" name="Messaggi chiave"/>
          <p:cNvSpPr txBox="1"/>
          <p:nvPr/>
        </p:nvSpPr>
        <p:spPr>
          <a:xfrm>
            <a:off x="548640" y="4114800"/>
            <a:ext cx="11094415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ISO: </a:t>
            </a:r>
            <a:r>
              <a:rPr lang="en-US"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aggiornamenti mirati per chiarezza e usabilità; più enfasi su </a:t>
            </a:r>
            <a:r>
              <a:rPr lang="en-US" sz="16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cultura della qualità </a:t>
            </a:r>
            <a:r>
              <a:rPr lang="en-US"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</a:t>
            </a:r>
            <a:r>
              <a:rPr lang="en-US" sz="16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leadership</a:t>
            </a:r>
            <a:r>
              <a:rPr lang="en-US"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; </a:t>
            </a:r>
            <a:r>
              <a:rPr lang="en-US" sz="16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rischi e opportunità </a:t>
            </a:r>
            <a:r>
              <a:rPr lang="en-US"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separati; </a:t>
            </a:r>
            <a:r>
              <a:rPr lang="en-US" sz="16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migliore integrazione </a:t>
            </a:r>
            <a:r>
              <a:rPr lang="en-US"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 le altre norme sui sistemi di gestione.</a:t>
            </a:r>
            <a:endParaRPr lang="en-US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Global ACI: </a:t>
            </a:r>
            <a:r>
              <a:rPr lang="en-US"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 </a:t>
            </a:r>
            <a:r>
              <a:rPr lang="en-US" sz="16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modifiche complessive sono minime</a:t>
            </a:r>
            <a:r>
              <a:rPr lang="en-US"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; </a:t>
            </a:r>
            <a:r>
              <a:rPr lang="en-US" sz="16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l'adeguamento è atteso come intuitivo e raggiungibile con uno sforzo ragionevole</a:t>
            </a:r>
            <a:r>
              <a:rPr lang="en-US"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secondo il contesto di ciascuna organizzazione.</a:t>
            </a:r>
            <a:endParaRPr lang="en-US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" name="Fonte"/>
          <p:cNvSpPr txBox="1"/>
          <p:nvPr/>
        </p:nvSpPr>
        <p:spPr>
          <a:xfrm>
            <a:off x="548640" y="5719763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1000">
                <a:solidFill>
                  <a:schemeClr val="accent2"/>
                </a:solidFill>
              </a:rPr>
              <a:t>Fonti: iso.org/standard/9001; ISO 9001:2026, Premessa; Global ACI-TECH-3-TR 2029-09-30 (M), §3.2.</a:t>
            </a:r>
            <a:endParaRPr lang="en-US" sz="1000"/>
          </a:p>
        </p:txBody>
      </p:sp>
      <p:pic>
        <p:nvPicPr>
          <p:cNvPr id="18" name="Immagine 1" descr="Immagine che contiene Elementi grafici, Carattere, schermata, logo&#10;&#10;Descrizione generata automaticamente">
            <a:extLst>
              <a:ext uri="{FF2B5EF4-FFF2-40B4-BE49-F238E27FC236}">
                <a16:creationId xmlns:a16="http://schemas.microsoft.com/office/drawing/2014/main" id="{79318670-5A67-1E84-94F9-254B31138A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55" y="92399"/>
            <a:ext cx="1717823" cy="51670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  <p:sp>
        <p:nvSpPr>
          <p:cNvPr id="2" name="Text 0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/>
              <a:t>Le 6 modifiche principali secondo la premessa</a:t>
            </a:r>
            <a:endParaRPr lang="en-US" sz="3200"/>
          </a:p>
        </p:txBody>
      </p:sp>
      <p:sp>
        <p:nvSpPr>
          <p:cNvPr id="3" name="Modifica 1 sfondo"/>
          <p:cNvSpPr/>
          <p:nvPr/>
        </p:nvSpPr>
        <p:spPr>
          <a:xfrm>
            <a:off x="548640" y="1371600"/>
            <a:ext cx="3515258" cy="2148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Modifica 1"/>
          <p:cNvSpPr txBox="1"/>
          <p:nvPr/>
        </p:nvSpPr>
        <p:spPr>
          <a:xfrm>
            <a:off x="731673" y="1508760"/>
            <a:ext cx="3149498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7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1. Termini nel punto 3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6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Il punto 3 include ora un numero limitato di termini e definizioni; ISO 9000 resta il riferimento per tutti i termini.</a:t>
            </a:r>
            <a:endParaRPr lang="en-US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Modifica 2 sfondo"/>
          <p:cNvSpPr/>
          <p:nvPr/>
        </p:nvSpPr>
        <p:spPr>
          <a:xfrm>
            <a:off x="4338218" y="1371600"/>
            <a:ext cx="3515258" cy="2148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Modifica 2"/>
          <p:cNvSpPr txBox="1"/>
          <p:nvPr/>
        </p:nvSpPr>
        <p:spPr>
          <a:xfrm>
            <a:off x="4521251" y="1508760"/>
            <a:ext cx="3149498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7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2. Cultura della qualità ed etica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6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Trattate nei requisiti, in particolare leadership, consapevolezza e ambiente per il funzionamento dei processi.</a:t>
            </a:r>
            <a:endParaRPr lang="en-US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" name="Modifica 3 sfondo"/>
          <p:cNvSpPr/>
          <p:nvPr/>
        </p:nvSpPr>
        <p:spPr>
          <a:xfrm>
            <a:off x="8127797" y="1371600"/>
            <a:ext cx="3515258" cy="2148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Modifica 3"/>
          <p:cNvSpPr txBox="1"/>
          <p:nvPr/>
        </p:nvSpPr>
        <p:spPr>
          <a:xfrm>
            <a:off x="8310677" y="1508760"/>
            <a:ext cx="3149498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7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3. Rischi e opportunità separati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6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Distinti più chiaramente, con azioni considerate separatamente per ciascuno.</a:t>
            </a:r>
            <a:endParaRPr lang="en-US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Modifica 4 sfondo"/>
          <p:cNvSpPr/>
          <p:nvPr/>
        </p:nvSpPr>
        <p:spPr>
          <a:xfrm>
            <a:off x="548640" y="3749040"/>
            <a:ext cx="3515258" cy="2148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Modifica 4"/>
          <p:cNvSpPr txBox="1"/>
          <p:nvPr/>
        </p:nvSpPr>
        <p:spPr>
          <a:xfrm>
            <a:off x="731520" y="3886200"/>
            <a:ext cx="3149498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7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4. Gestione delle modifiche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6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Requisiti rafforzati per le modifiche al SGQ, a supporto dei risultati attesi.</a:t>
            </a:r>
            <a:endParaRPr lang="en-US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Modifica 5 sfondo"/>
          <p:cNvSpPr/>
          <p:nvPr/>
        </p:nvSpPr>
        <p:spPr>
          <a:xfrm>
            <a:off x="4338218" y="3749040"/>
            <a:ext cx="3515258" cy="2148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Modifica 5"/>
          <p:cNvSpPr txBox="1"/>
          <p:nvPr/>
        </p:nvSpPr>
        <p:spPr>
          <a:xfrm>
            <a:off x="4521098" y="3886200"/>
            <a:ext cx="3149498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7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5. Allegato A ampliato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6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Chiarisce struttura, terminologia e intento dei requisiti; informativo, senza requisiti aggiuntivi.</a:t>
            </a:r>
            <a:endParaRPr lang="en-US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Modifica 6 sfondo"/>
          <p:cNvSpPr/>
          <p:nvPr/>
        </p:nvSpPr>
        <p:spPr>
          <a:xfrm>
            <a:off x="8127797" y="3749040"/>
            <a:ext cx="3515258" cy="2148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Modifica 6"/>
          <p:cNvSpPr txBox="1"/>
          <p:nvPr/>
        </p:nvSpPr>
        <p:spPr>
          <a:xfrm>
            <a:off x="8310677" y="3886200"/>
            <a:ext cx="3149498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7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6. Allegato B eliminato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6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 riferimenti alle altre norme ISO/TC 176 sono ora in Allegato A e sul sito ISO/TC 176.</a:t>
            </a:r>
            <a:endParaRPr lang="en-US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" name="Fonte"/>
          <p:cNvSpPr txBox="1"/>
          <p:nvPr/>
        </p:nvSpPr>
        <p:spPr>
          <a:xfrm>
            <a:off x="548640" y="5719763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1000">
                <a:solidFill>
                  <a:schemeClr val="accent2"/>
                </a:solidFill>
              </a:rPr>
              <a:t>Fonte: ISO 9001:2026, Premessa (testo consultabile gratuitamente su ISO Online Browsing Platform, iso.org/obp).</a:t>
            </a:r>
            <a:endParaRPr lang="en-US" sz="1000"/>
          </a:p>
        </p:txBody>
      </p:sp>
      <p:pic>
        <p:nvPicPr>
          <p:cNvPr id="17" name="Immagine 1" descr="Immagine che contiene Elementi grafici, Carattere, schermata, logo&#10;&#10;Descrizione generata automaticamente">
            <a:extLst>
              <a:ext uri="{FF2B5EF4-FFF2-40B4-BE49-F238E27FC236}">
                <a16:creationId xmlns:a16="http://schemas.microsoft.com/office/drawing/2014/main" id="{3B123A47-E920-1EDC-F685-69F9EEDDC0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55" y="92399"/>
            <a:ext cx="1717823" cy="51670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  <p:sp>
        <p:nvSpPr>
          <p:cNvPr id="2" name="Text 0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/>
              <a:t>Punto 3 e informazioni documentate</a:t>
            </a:r>
            <a:endParaRPr lang="en-US" sz="3200"/>
          </a:p>
        </p:txBody>
      </p:sp>
      <p:sp>
        <p:nvSpPr>
          <p:cNvPr id="3" name="Punto 3 elenco"/>
          <p:cNvSpPr txBox="1"/>
          <p:nvPr/>
        </p:nvSpPr>
        <p:spPr>
          <a:xfrm>
            <a:off x="548640" y="1371600"/>
            <a:ext cx="694944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Termini «core» della struttura armonizzata </a:t>
            </a:r>
            <a:r>
              <a:rPr lang="en-US" sz="17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ora riportati direttamente nel punto 3 (es. organizzazione, parte interessata, alta direzione, sistema di gestione, rischio, processo, competenza, informazioni documentate, requisito, non conformità, audit).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Aggiunti termini specifici per la qualità: </a:t>
            </a:r>
            <a:r>
              <a:rPr lang="en-US" sz="17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sistema di gestione per la qualità, politica per la qualità, obiettivi per la qualità.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Rischio = «effetto dell'incertezza»: </a:t>
            </a:r>
            <a:r>
              <a:rPr lang="en-US" sz="17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l'effetto è uno scostamento dall'atteso, positivo o negativo (punto 3.7).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Informazioni documentate: </a:t>
            </a:r>
            <a:r>
              <a:rPr lang="en-US" sz="17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introdotta una nuova formulazione e chiarito il significato di «le informazioni documentate devono essere disponibili».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Card punto 3 sfondo"/>
          <p:cNvSpPr/>
          <p:nvPr/>
        </p:nvSpPr>
        <p:spPr>
          <a:xfrm>
            <a:off x="7863840" y="1371600"/>
            <a:ext cx="3779215" cy="274320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Card punto 3"/>
          <p:cNvSpPr txBox="1"/>
          <p:nvPr/>
        </p:nvSpPr>
        <p:spPr>
          <a:xfrm>
            <a:off x="8046720" y="1508760"/>
            <a:ext cx="3413455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7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Cosa verificare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Glossario interno, procedure e moduli che citano definizioni: devono essere coerenti con il punto 3 di ISO 9001:2026 e con ISO 9000:2026.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Fonte"/>
          <p:cNvSpPr txBox="1"/>
          <p:nvPr/>
        </p:nvSpPr>
        <p:spPr>
          <a:xfrm>
            <a:off x="548640" y="571500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1000">
                <a:solidFill>
                  <a:schemeClr val="accent2"/>
                </a:solidFill>
              </a:rPr>
              <a:t>Fonti: ISO 9001:2026, Premessa e punto 3 (anteprima ufficiale EN ISO 9001:2026); Global ACI-TECH-3-TR 2029-09-30 (M), §3.1.</a:t>
            </a:r>
            <a:endParaRPr lang="en-US" sz="1000"/>
          </a:p>
        </p:txBody>
      </p:sp>
      <p:pic>
        <p:nvPicPr>
          <p:cNvPr id="8" name="Immagine 1" descr="Immagine che contiene Elementi grafici, Carattere, schermata, logo&#10;&#10;Descrizione generata automaticamente">
            <a:extLst>
              <a:ext uri="{FF2B5EF4-FFF2-40B4-BE49-F238E27FC236}">
                <a16:creationId xmlns:a16="http://schemas.microsoft.com/office/drawing/2014/main" id="{7AC49471-353A-DCEA-82AD-256F5E3983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55" y="92399"/>
            <a:ext cx="1717823" cy="51670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  <p:sp>
        <p:nvSpPr>
          <p:cNvPr id="2" name="Text 0"/>
          <p:cNvSpPr>
            <a:spLocks noGrp="1"/>
          </p:cNvSpPr>
          <p:nvPr>
            <p:ph type="title" hasCustomPrompt="1"/>
          </p:nvPr>
        </p:nvSpPr>
        <p:spPr>
          <a:xfrm>
            <a:off x="548641" y="681037"/>
            <a:ext cx="10729506" cy="6065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/>
              <a:t>Leadership: cultura della qualità e comportamento etico</a:t>
            </a:r>
            <a:endParaRPr lang="en-US" sz="3200"/>
          </a:p>
        </p:txBody>
      </p:sp>
      <p:sp>
        <p:nvSpPr>
          <p:cNvPr id="3" name="Punto sfondo 5.1.1"/>
          <p:cNvSpPr/>
          <p:nvPr/>
        </p:nvSpPr>
        <p:spPr>
          <a:xfrm>
            <a:off x="548640" y="1371600"/>
            <a:ext cx="1188720" cy="100584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Punto 5.1.1"/>
          <p:cNvSpPr txBox="1"/>
          <p:nvPr/>
        </p:nvSpPr>
        <p:spPr>
          <a:xfrm>
            <a:off x="548640" y="1371600"/>
            <a:ext cx="1188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5.1.1</a:t>
            </a:r>
            <a:endParaRPr lang="en-US" sz="2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Testo 5.1.1"/>
          <p:cNvSpPr txBox="1"/>
          <p:nvPr/>
        </p:nvSpPr>
        <p:spPr>
          <a:xfrm>
            <a:off x="1965960" y="1371600"/>
            <a:ext cx="9677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Elenco a)–k) riorganizzato: nuovo punto i) «promuovere la cultura della qualità e il comportamento etico»; si promuove il miglioramento «continuo» (prima: «miglioramento»). Nuova NOTA 2: cultura ed etica si riflettono in valori condivisi, atteggiamenti e prassi consolidate.</a:t>
            </a:r>
            <a:endParaRPr lang="en-US" sz="15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Punto sfondo 5.2.1"/>
          <p:cNvSpPr/>
          <p:nvPr/>
        </p:nvSpPr>
        <p:spPr>
          <a:xfrm>
            <a:off x="548640" y="2560320"/>
            <a:ext cx="1188720" cy="100584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Punto 5.2.1"/>
          <p:cNvSpPr txBox="1"/>
          <p:nvPr/>
        </p:nvSpPr>
        <p:spPr>
          <a:xfrm>
            <a:off x="548640" y="2560320"/>
            <a:ext cx="1188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5.2.1</a:t>
            </a:r>
            <a:endParaRPr lang="en-US" sz="2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Testo 5.2.1"/>
          <p:cNvSpPr txBox="1"/>
          <p:nvPr/>
        </p:nvSpPr>
        <p:spPr>
          <a:xfrm>
            <a:off x="1965960" y="2560320"/>
            <a:ext cx="9677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Politica per la qualità: elementi del punto a) spostati in un nuovo punto e), che chiede di tenere conto del contesto e di sostenere gli indirizzi strategici.</a:t>
            </a:r>
            <a:endParaRPr lang="en-US" sz="15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Punto sfondo 7.3"/>
          <p:cNvSpPr/>
          <p:nvPr/>
        </p:nvSpPr>
        <p:spPr>
          <a:xfrm>
            <a:off x="548640" y="3749040"/>
            <a:ext cx="1188720" cy="100584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Punto 7.3"/>
          <p:cNvSpPr txBox="1"/>
          <p:nvPr/>
        </p:nvSpPr>
        <p:spPr>
          <a:xfrm>
            <a:off x="548640" y="3749040"/>
            <a:ext cx="1188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7.3</a:t>
            </a:r>
            <a:endParaRPr lang="en-US" sz="2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Testo 7.3"/>
          <p:cNvSpPr txBox="1"/>
          <p:nvPr/>
        </p:nvSpPr>
        <p:spPr>
          <a:xfrm>
            <a:off x="1965960" y="3749040"/>
            <a:ext cx="9677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Consapevolezza: nuovo punto e) sulla cultura della qualità e sul comportamento etico dell'organizzazione.</a:t>
            </a:r>
            <a:endParaRPr lang="en-US" sz="15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Punto sfondo 7.1.4"/>
          <p:cNvSpPr/>
          <p:nvPr/>
        </p:nvSpPr>
        <p:spPr>
          <a:xfrm>
            <a:off x="548640" y="4937760"/>
            <a:ext cx="1188720" cy="100584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Punto 7.1.4"/>
          <p:cNvSpPr txBox="1"/>
          <p:nvPr/>
        </p:nvSpPr>
        <p:spPr>
          <a:xfrm>
            <a:off x="548640" y="4937760"/>
            <a:ext cx="1188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7.1.4</a:t>
            </a:r>
            <a:endParaRPr lang="en-US" sz="2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4" name="Testo 7.1.4"/>
          <p:cNvSpPr txBox="1"/>
          <p:nvPr/>
        </p:nvSpPr>
        <p:spPr>
          <a:xfrm>
            <a:off x="1965960" y="4937760"/>
            <a:ext cx="9677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Ambiente per il funzionamento dei processi: anch'esso richiamato dalla premessa per i temi cultura ed etica.</a:t>
            </a:r>
            <a:endParaRPr lang="en-US" sz="15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" name="Fonte"/>
          <p:cNvSpPr txBox="1"/>
          <p:nvPr/>
        </p:nvSpPr>
        <p:spPr>
          <a:xfrm>
            <a:off x="548640" y="5719763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1000">
                <a:solidFill>
                  <a:schemeClr val="accent2"/>
                </a:solidFill>
              </a:rPr>
              <a:t>Fonti: Global ACI-TECH-3-TR 2029-09-30 (M), §3.1; ISO 9001:2026, Premessa.</a:t>
            </a:r>
            <a:endParaRPr lang="en-US" sz="1000"/>
          </a:p>
        </p:txBody>
      </p:sp>
      <p:pic>
        <p:nvPicPr>
          <p:cNvPr id="17" name="Immagine 1" descr="Immagine che contiene Elementi grafici, Carattere, schermata, logo&#10;&#10;Descrizione generata automaticamente">
            <a:extLst>
              <a:ext uri="{FF2B5EF4-FFF2-40B4-BE49-F238E27FC236}">
                <a16:creationId xmlns:a16="http://schemas.microsoft.com/office/drawing/2014/main" id="{B292F943-00F9-6B7C-4AD9-7892EF307F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55" y="92399"/>
            <a:ext cx="1717823" cy="51670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  <p:sp>
        <p:nvSpPr>
          <p:cNvPr id="2" name="Text 0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/>
              <a:t>Rischi e opportunità: ora trattati separatamente</a:t>
            </a:r>
            <a:endParaRPr lang="en-US" sz="3200"/>
          </a:p>
        </p:txBody>
      </p:sp>
      <p:sp>
        <p:nvSpPr>
          <p:cNvPr id="3" name="Card 2015 sfondo"/>
          <p:cNvSpPr/>
          <p:nvPr/>
        </p:nvSpPr>
        <p:spPr>
          <a:xfrm>
            <a:off x="548640" y="1371600"/>
            <a:ext cx="4206240" cy="301752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Card 2015"/>
          <p:cNvSpPr txBox="1"/>
          <p:nvPr/>
        </p:nvSpPr>
        <p:spPr>
          <a:xfrm>
            <a:off x="731520" y="1508760"/>
            <a:ext cx="38404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20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ISO 9001:2015</a:t>
            </a:r>
            <a:endParaRPr lang="en-US" sz="20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6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6.1 Azioni per affrontare rischi e opportunità</a:t>
            </a:r>
            <a:endParaRPr lang="en-US" sz="20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6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(un unico punto, rischi e opportunità insieme)</a:t>
            </a:r>
            <a:endParaRPr lang="en-US" sz="20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Freccia"/>
          <p:cNvSpPr/>
          <p:nvPr/>
        </p:nvSpPr>
        <p:spPr>
          <a:xfrm>
            <a:off x="4937760" y="2606040"/>
            <a:ext cx="731520" cy="548640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itolo 2026"/>
          <p:cNvSpPr txBox="1"/>
          <p:nvPr/>
        </p:nvSpPr>
        <p:spPr>
          <a:xfrm>
            <a:off x="6035040" y="1371600"/>
            <a:ext cx="557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ISO 9001:2026</a:t>
            </a:r>
            <a:endParaRPr lang="en-US" sz="20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" name="Sottopunto sfondo 1"/>
          <p:cNvSpPr/>
          <p:nvPr/>
        </p:nvSpPr>
        <p:spPr>
          <a:xfrm>
            <a:off x="6035040" y="1920240"/>
            <a:ext cx="5608015" cy="68580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Sottopunto 1"/>
          <p:cNvSpPr txBox="1"/>
          <p:nvPr/>
        </p:nvSpPr>
        <p:spPr>
          <a:xfrm>
            <a:off x="6217920" y="1920240"/>
            <a:ext cx="52422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6.1.1  Determinare rischi e opportunità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Sottopunto sfondo 2"/>
          <p:cNvSpPr/>
          <p:nvPr/>
        </p:nvSpPr>
        <p:spPr>
          <a:xfrm>
            <a:off x="6035040" y="2743200"/>
            <a:ext cx="5608015" cy="68580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Sottopunto 2"/>
          <p:cNvSpPr txBox="1"/>
          <p:nvPr/>
        </p:nvSpPr>
        <p:spPr>
          <a:xfrm>
            <a:off x="6217920" y="2743200"/>
            <a:ext cx="52422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6.1.2  Azioni per affrontare i rischi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Sottopunto sfondo 3"/>
          <p:cNvSpPr/>
          <p:nvPr/>
        </p:nvSpPr>
        <p:spPr>
          <a:xfrm>
            <a:off x="6035040" y="3566160"/>
            <a:ext cx="5608015" cy="68580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Sottopunto 3"/>
          <p:cNvSpPr txBox="1"/>
          <p:nvPr/>
        </p:nvSpPr>
        <p:spPr>
          <a:xfrm>
            <a:off x="6217920" y="3566160"/>
            <a:ext cx="52422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6.1.3  Azioni per affrontare le opportunità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Nota approccio"/>
          <p:cNvSpPr txBox="1"/>
          <p:nvPr/>
        </p:nvSpPr>
        <p:spPr>
          <a:xfrm>
            <a:off x="548640" y="4663440"/>
            <a:ext cx="1109441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Introduzione 0.3.1: </a:t>
            </a:r>
            <a:r>
              <a:rPr lang="en-US"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accanto al risk-based thinking (prevenire risultati indesiderati) compare l'opportunity-based thinking (perseguire risultati desiderati cogliendo le opportunità); entrambi spiegati in Allegato A (A.6.1.2 e A.6.1.3).</a:t>
            </a:r>
            <a:endParaRPr lang="en-US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4" name="Fonte"/>
          <p:cNvSpPr txBox="1"/>
          <p:nvPr/>
        </p:nvSpPr>
        <p:spPr>
          <a:xfrm>
            <a:off x="548640" y="5719763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1000">
                <a:solidFill>
                  <a:schemeClr val="accent2"/>
                </a:solidFill>
              </a:rPr>
              <a:t>Fonti: ISO 9001:2026, Premessa, Introduzione 0.3.1 e indice (anteprima ufficiale EN ISO 9001:2026); Global ACI-TECH-3-TR 2029-09-30 (M), §3.1.</a:t>
            </a:r>
            <a:endParaRPr lang="en-US" sz="1000"/>
          </a:p>
        </p:txBody>
      </p:sp>
      <p:pic>
        <p:nvPicPr>
          <p:cNvPr id="16" name="Immagine 1" descr="Immagine che contiene Elementi grafici, Carattere, schermata, logo&#10;&#10;Descrizione generata automaticamente">
            <a:extLst>
              <a:ext uri="{FF2B5EF4-FFF2-40B4-BE49-F238E27FC236}">
                <a16:creationId xmlns:a16="http://schemas.microsoft.com/office/drawing/2014/main" id="{256C6D01-CD1C-07CD-D88F-66F0D4D56A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55" y="92399"/>
            <a:ext cx="1717823" cy="51670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  <p:sp>
        <p:nvSpPr>
          <p:cNvPr id="2" name="Text 0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/>
              <a:t>6.3 Pianificazione delle modifiche: requisiti rafforzati</a:t>
            </a:r>
            <a:endParaRPr lang="en-US" sz="3200"/>
          </a:p>
        </p:txBody>
      </p:sp>
      <p:sp>
        <p:nvSpPr>
          <p:cNvPr id="3" name="Intro 6.3"/>
          <p:cNvSpPr txBox="1"/>
          <p:nvPr/>
        </p:nvSpPr>
        <p:spPr>
          <a:xfrm>
            <a:off x="548640" y="13258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Il secondo paragrafo si apre ora con lo scopo: assicurare che le modifiche siano attuate efficacemente per conseguire i risultati attesi. Si aggiungono tre elementi da considerare: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Passo sfondo 1"/>
          <p:cNvSpPr/>
          <p:nvPr/>
        </p:nvSpPr>
        <p:spPr>
          <a:xfrm>
            <a:off x="548640" y="2377440"/>
            <a:ext cx="2602154" cy="23774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Passo 1"/>
          <p:cNvSpPr txBox="1"/>
          <p:nvPr/>
        </p:nvSpPr>
        <p:spPr>
          <a:xfrm>
            <a:off x="731520" y="2514600"/>
            <a:ext cx="223639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8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Già nel 2015</a:t>
            </a:r>
            <a:endParaRPr lang="en-US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5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a)–d) scopo e conseguenze, integrità del SGQ, risorse, responsabilità e autorità</a:t>
            </a:r>
            <a:endParaRPr lang="en-US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Passo sfondo 2"/>
          <p:cNvSpPr/>
          <p:nvPr/>
        </p:nvSpPr>
        <p:spPr>
          <a:xfrm>
            <a:off x="3379394" y="2377440"/>
            <a:ext cx="2602154" cy="237744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Passo 2"/>
          <p:cNvSpPr txBox="1"/>
          <p:nvPr/>
        </p:nvSpPr>
        <p:spPr>
          <a:xfrm>
            <a:off x="3562274" y="2514600"/>
            <a:ext cx="223639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8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Nuovo e)</a:t>
            </a:r>
            <a:endParaRPr lang="en-US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5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come l'efficacia delle modifiche sarà monitorata e valutata</a:t>
            </a:r>
            <a:endParaRPr lang="en-US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Passo sfondo 3"/>
          <p:cNvSpPr/>
          <p:nvPr/>
        </p:nvSpPr>
        <p:spPr>
          <a:xfrm>
            <a:off x="6210148" y="2377440"/>
            <a:ext cx="2602154" cy="237744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Passo 3"/>
          <p:cNvSpPr txBox="1"/>
          <p:nvPr/>
        </p:nvSpPr>
        <p:spPr>
          <a:xfrm>
            <a:off x="6393028" y="2514600"/>
            <a:ext cx="223639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8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Nuovo f)</a:t>
            </a:r>
            <a:endParaRPr lang="en-US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5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comunicazione delle modifiche</a:t>
            </a:r>
            <a:endParaRPr lang="en-US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" name="Passo sfondo 4"/>
          <p:cNvSpPr/>
          <p:nvPr/>
        </p:nvSpPr>
        <p:spPr>
          <a:xfrm>
            <a:off x="9040901" y="2377440"/>
            <a:ext cx="2602154" cy="237744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Passo 4"/>
          <p:cNvSpPr txBox="1"/>
          <p:nvPr/>
        </p:nvSpPr>
        <p:spPr>
          <a:xfrm>
            <a:off x="9223781" y="2514600"/>
            <a:ext cx="223639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8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Nuovo g)</a:t>
            </a:r>
            <a:endParaRPr lang="en-US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5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come riesaminare i risultati delle modifiche</a:t>
            </a:r>
            <a:endParaRPr lang="en-US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Sintesi 6.3"/>
          <p:cNvSpPr txBox="1"/>
          <p:nvPr/>
        </p:nvSpPr>
        <p:spPr>
          <a:xfrm>
            <a:off x="548640" y="502920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i="1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 sintesi: la modifica non si chiude quando è attuata, ma quando se ne è verificata l'efficacia.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Fonte"/>
          <p:cNvSpPr txBox="1"/>
          <p:nvPr/>
        </p:nvSpPr>
        <p:spPr>
          <a:xfrm>
            <a:off x="548640" y="5719763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1000">
                <a:solidFill>
                  <a:schemeClr val="accent2"/>
                </a:solidFill>
              </a:rPr>
              <a:t>Fonti: Global ACI-TECH-3-TR 2029-09-30 (M), §3.1; ISO 9001:2026, Premessa. Contenuto dei punti a)–d) riferito a ISO 9001:2015, 6.3.</a:t>
            </a:r>
            <a:endParaRPr lang="en-US" sz="1000"/>
          </a:p>
        </p:txBody>
      </p:sp>
      <p:pic>
        <p:nvPicPr>
          <p:cNvPr id="15" name="Immagine 1" descr="Immagine che contiene Elementi grafici, Carattere, schermata, logo&#10;&#10;Descrizione generata automaticamente">
            <a:extLst>
              <a:ext uri="{FF2B5EF4-FFF2-40B4-BE49-F238E27FC236}">
                <a16:creationId xmlns:a16="http://schemas.microsoft.com/office/drawing/2014/main" id="{6EE4F132-C924-B222-C407-D7DD4C7F38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55" y="92399"/>
            <a:ext cx="1717823" cy="51670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15</a:t>
            </a:fld>
            <a:endParaRPr lang="en-US"/>
          </a:p>
        </p:txBody>
      </p:sp>
      <p:sp>
        <p:nvSpPr>
          <p:cNvPr id="2" name="Text 0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/>
              <a:t>Riesame di direzione e cambiamento climatico</a:t>
            </a:r>
            <a:endParaRPr lang="en-US" sz="3200"/>
          </a:p>
        </p:txBody>
      </p:sp>
      <p:sp>
        <p:nvSpPr>
          <p:cNvPr id="3" name="Card riesame sfondo"/>
          <p:cNvSpPr/>
          <p:nvPr/>
        </p:nvSpPr>
        <p:spPr>
          <a:xfrm>
            <a:off x="548640" y="1371600"/>
            <a:ext cx="5410048" cy="448056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Card riesame"/>
          <p:cNvSpPr txBox="1"/>
          <p:nvPr/>
        </p:nvSpPr>
        <p:spPr>
          <a:xfrm>
            <a:off x="731520" y="1508760"/>
            <a:ext cx="5044288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9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9.3.2 Input del riesame di direzione</a:t>
            </a:r>
            <a:endParaRPr lang="en-US" sz="19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5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«Deve essere pianificato e svolto tenendo in considerazione» diventa «deve includere»: gli elementi elencati sono contenuti obbligatori.</a:t>
            </a:r>
            <a:endParaRPr lang="en-US" sz="19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endParaRPr lang="en-US" sz="19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5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Nuovo punto c): cambiamenti nelle esigenze e aspettative delle parti interessate pertinenti per il SGQ.</a:t>
            </a:r>
            <a:endParaRPr lang="en-US" sz="19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endParaRPr lang="en-US" sz="19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5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Punti d)–g) riorganizzati.</a:t>
            </a:r>
            <a:endParaRPr lang="en-US" sz="19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Card clima sfondo"/>
          <p:cNvSpPr/>
          <p:nvPr/>
        </p:nvSpPr>
        <p:spPr>
          <a:xfrm>
            <a:off x="6233008" y="1371600"/>
            <a:ext cx="5410048" cy="448056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Card clima"/>
          <p:cNvSpPr txBox="1"/>
          <p:nvPr/>
        </p:nvSpPr>
        <p:spPr>
          <a:xfrm>
            <a:off x="6415888" y="1508760"/>
            <a:ext cx="5044288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9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Clima: l'Amd 1:2024 entra nel testo</a:t>
            </a:r>
            <a:endParaRPr lang="en-US" sz="19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5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L'emendamento ISO 9001:2015/Amd 1:2024 è incorporato nella sesta edizione.</a:t>
            </a:r>
            <a:endParaRPr lang="en-US" sz="19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endParaRPr lang="en-US" sz="19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5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Resta quindi il requisito di stabilire se il cambiamento climatico è un fattore rilevante nel contesto (4.1) e la nota sulle esigenze delle parti interessate (4.2).</a:t>
            </a:r>
            <a:endParaRPr lang="en-US" sz="19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endParaRPr lang="en-US" sz="19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5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Per chi lo aveva già recepito nel 2024: nessuna novità sostanziale.</a:t>
            </a:r>
            <a:endParaRPr lang="en-US" sz="19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" name="Fonte"/>
          <p:cNvSpPr txBox="1"/>
          <p:nvPr/>
        </p:nvSpPr>
        <p:spPr>
          <a:xfrm>
            <a:off x="548640" y="5719763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1000">
                <a:solidFill>
                  <a:schemeClr val="accent2"/>
                </a:solidFill>
              </a:rPr>
              <a:t>Fonti: Global ACI-TECH-3-TR 2029-09-30 (M), §2 e §3.1; ISO 9001:2026, Premessa; ISO 9001:2015/Amd 1:2024 (iso.org).</a:t>
            </a:r>
            <a:endParaRPr lang="en-US" sz="1000"/>
          </a:p>
        </p:txBody>
      </p:sp>
      <p:pic>
        <p:nvPicPr>
          <p:cNvPr id="9" name="Immagine 1" descr="Immagine che contiene Elementi grafici, Carattere, schermata, logo&#10;&#10;Descrizione generata automaticamente">
            <a:extLst>
              <a:ext uri="{FF2B5EF4-FFF2-40B4-BE49-F238E27FC236}">
                <a16:creationId xmlns:a16="http://schemas.microsoft.com/office/drawing/2014/main" id="{6C15225A-4A14-E890-9C9C-FDB634A5FB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55" y="92399"/>
            <a:ext cx="1717823" cy="51670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  <p:sp>
        <p:nvSpPr>
          <p:cNvPr id="2" name="Text 0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/>
              <a:t>Allegato A ampliato, Allegato B eliminato</a:t>
            </a:r>
            <a:endParaRPr lang="en-US" sz="3200"/>
          </a:p>
        </p:txBody>
      </p:sp>
      <p:sp>
        <p:nvSpPr>
          <p:cNvPr id="3" name="Allegati elenco"/>
          <p:cNvSpPr txBox="1"/>
          <p:nvPr/>
        </p:nvSpPr>
        <p:spPr>
          <a:xfrm>
            <a:off x="548640" y="1371600"/>
            <a:ext cx="694944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Allegato A (informativo): </a:t>
            </a:r>
            <a:r>
              <a:rPr lang="en-US" sz="17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«Chiarimenti su struttura, terminologia e punti». Spiega l'intento dei requisiti senza aggiungerne di nuovi.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Ospita i concetti di approccio: </a:t>
            </a:r>
            <a:r>
              <a:rPr lang="en-US" sz="17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risk-based thinking (A.6.1.2) e opportunity-based thinking (A.6.1.3).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Allegato B eliminato: </a:t>
            </a:r>
            <a:r>
              <a:rPr lang="en-US" sz="17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l'elenco delle altre norme ISO/TC 176 è ora in Allegato A e sul sito del comitato.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Per l'applicazione dei singoli punti: </a:t>
            </a:r>
            <a:r>
              <a:rPr lang="en-US" sz="17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la norma rimanda a ISO 9002 come guida.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Card allegati sfondo"/>
          <p:cNvSpPr/>
          <p:nvPr/>
        </p:nvSpPr>
        <p:spPr>
          <a:xfrm>
            <a:off x="7863840" y="1371600"/>
            <a:ext cx="3779215" cy="274320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Card allegati"/>
          <p:cNvSpPr txBox="1"/>
          <p:nvPr/>
        </p:nvSpPr>
        <p:spPr>
          <a:xfrm>
            <a:off x="8046720" y="1508760"/>
            <a:ext cx="3413455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7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Consiglio pratico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Leggere l'Allegato A insieme ai requisiti: è il modo più rapido per capire l'intento delle modifiche, ma non è oggetto di certificazione.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Fonte"/>
          <p:cNvSpPr txBox="1"/>
          <p:nvPr/>
        </p:nvSpPr>
        <p:spPr>
          <a:xfrm>
            <a:off x="548640" y="571500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1000">
                <a:solidFill>
                  <a:schemeClr val="accent2"/>
                </a:solidFill>
              </a:rPr>
              <a:t>Fonti: ISO 9001:2026, Premessa, Introduzione 0.1 e 0.3.1, indice (anteprima ufficiale EN ISO 9001:2026); Global ACI-TECH-3-TR 2029-09-30 (M), §3.1.</a:t>
            </a:r>
            <a:endParaRPr lang="en-US" sz="1000"/>
          </a:p>
        </p:txBody>
      </p:sp>
      <p:pic>
        <p:nvPicPr>
          <p:cNvPr id="8" name="Immagine 1" descr="Immagine che contiene Elementi grafici, Carattere, schermata, logo&#10;&#10;Descrizione generata automaticamente">
            <a:extLst>
              <a:ext uri="{FF2B5EF4-FFF2-40B4-BE49-F238E27FC236}">
                <a16:creationId xmlns:a16="http://schemas.microsoft.com/office/drawing/2014/main" id="{E496C9E2-B290-B8AA-B1F2-9D083E2B6D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55" y="92399"/>
            <a:ext cx="1717823" cy="51670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>
            <a:spLocks noGrp="1"/>
          </p:cNvSpPr>
          <p:nvPr>
            <p:ph type="title" idx="101"/>
          </p:nvPr>
        </p:nvSpPr>
        <p:spPr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4000" b="1">
                <a:solidFill>
                  <a:schemeClr val="tx1"/>
                </a:solidFill>
              </a:rPr>
              <a:t>La transizione della certificazione ISO 9001</a:t>
            </a:r>
            <a:endParaRPr lang="en-US" sz="40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17</a:t>
            </a:fld>
            <a:endParaRPr lang="en-US"/>
          </a:p>
        </p:txBody>
      </p:sp>
      <p:pic>
        <p:nvPicPr>
          <p:cNvPr id="4" name="Immagine 1" descr="Immagine che contiene Elementi grafici, Carattere, schermata, logo&#10;&#10;Descrizione generata automaticamente">
            <a:extLst>
              <a:ext uri="{FF2B5EF4-FFF2-40B4-BE49-F238E27FC236}">
                <a16:creationId xmlns:a16="http://schemas.microsoft.com/office/drawing/2014/main" id="{A2C3FC3A-6B70-B90A-17AD-ABADA2D313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55" y="92399"/>
            <a:ext cx="1717823" cy="516707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18</a:t>
            </a:fld>
            <a:endParaRPr lang="en-US"/>
          </a:p>
        </p:txBody>
      </p:sp>
      <p:sp>
        <p:nvSpPr>
          <p:cNvPr id="2" name="Text 0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/>
              <a:t>Le scadenze fissate da Global ACI</a:t>
            </a:r>
            <a:endParaRPr lang="en-US" sz="3200"/>
          </a:p>
        </p:txBody>
      </p:sp>
      <p:sp>
        <p:nvSpPr>
          <p:cNvPr id="3" name="Linea tempo"/>
          <p:cNvSpPr/>
          <p:nvPr/>
        </p:nvSpPr>
        <p:spPr>
          <a:xfrm>
            <a:off x="822960" y="3017520"/>
            <a:ext cx="10545775" cy="0"/>
          </a:xfrm>
          <a:prstGeom prst="line">
            <a:avLst/>
          </a:prstGeom>
          <a:noFill/>
          <a:ln w="254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Tappa punto 1"/>
          <p:cNvSpPr/>
          <p:nvPr/>
        </p:nvSpPr>
        <p:spPr>
          <a:xfrm>
            <a:off x="1317727" y="2862072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appa data 1"/>
          <p:cNvSpPr txBox="1"/>
          <p:nvPr/>
        </p:nvSpPr>
        <p:spPr>
          <a:xfrm>
            <a:off x="594360" y="2103120"/>
            <a:ext cx="175762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700" b="1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16 set 2026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Tappa testo 1"/>
          <p:cNvSpPr txBox="1"/>
          <p:nvPr/>
        </p:nvSpPr>
        <p:spPr>
          <a:xfrm>
            <a:off x="621792" y="3337560"/>
            <a:ext cx="170276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Pubblicazione di ISO 9001:2026</a:t>
            </a:r>
            <a:endParaRPr lang="en-US" sz="1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" name="Tappa punto 2"/>
          <p:cNvSpPr/>
          <p:nvPr/>
        </p:nvSpPr>
        <p:spPr>
          <a:xfrm>
            <a:off x="3166796" y="2862072"/>
            <a:ext cx="310896" cy="31089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appa data 2"/>
          <p:cNvSpPr txBox="1"/>
          <p:nvPr/>
        </p:nvSpPr>
        <p:spPr>
          <a:xfrm>
            <a:off x="2443429" y="2103120"/>
            <a:ext cx="175762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7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31 mar 2027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Tappa testo 2"/>
          <p:cNvSpPr txBox="1"/>
          <p:nvPr/>
        </p:nvSpPr>
        <p:spPr>
          <a:xfrm>
            <a:off x="2470861" y="3337560"/>
            <a:ext cx="170276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Enti di accreditamento pronti a valutare</a:t>
            </a:r>
            <a:endParaRPr lang="en-US" sz="1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" name="Tappa punto 3"/>
          <p:cNvSpPr/>
          <p:nvPr/>
        </p:nvSpPr>
        <p:spPr>
          <a:xfrm>
            <a:off x="5015865" y="2862072"/>
            <a:ext cx="310896" cy="31089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appa data 3"/>
          <p:cNvSpPr txBox="1"/>
          <p:nvPr/>
        </p:nvSpPr>
        <p:spPr>
          <a:xfrm>
            <a:off x="4292498" y="2103120"/>
            <a:ext cx="175762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7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30 giu 2027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Tappa testo 3"/>
          <p:cNvSpPr txBox="1"/>
          <p:nvPr/>
        </p:nvSpPr>
        <p:spPr>
          <a:xfrm>
            <a:off x="4319930" y="3337560"/>
            <a:ext cx="170276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Gli organismi di certificazione inviano la dichiarazione di transizione</a:t>
            </a:r>
            <a:endParaRPr lang="en-US" sz="1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Tappa punto 4"/>
          <p:cNvSpPr/>
          <p:nvPr/>
        </p:nvSpPr>
        <p:spPr>
          <a:xfrm>
            <a:off x="6864934" y="2862072"/>
            <a:ext cx="310896" cy="31089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Tappa data 4"/>
          <p:cNvSpPr txBox="1"/>
          <p:nvPr/>
        </p:nvSpPr>
        <p:spPr>
          <a:xfrm>
            <a:off x="6141568" y="2103120"/>
            <a:ext cx="175762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7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30 set 2027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" name="Tappa testo 4"/>
          <p:cNvSpPr txBox="1"/>
          <p:nvPr/>
        </p:nvSpPr>
        <p:spPr>
          <a:xfrm>
            <a:off x="6169000" y="3337560"/>
            <a:ext cx="170276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Decisioni di transizione degli enti di accreditamento</a:t>
            </a:r>
            <a:endParaRPr lang="en-US" sz="1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" name="Tappa punto 5"/>
          <p:cNvSpPr/>
          <p:nvPr/>
        </p:nvSpPr>
        <p:spPr>
          <a:xfrm>
            <a:off x="8714003" y="2862072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Tappa data 5"/>
          <p:cNvSpPr txBox="1"/>
          <p:nvPr/>
        </p:nvSpPr>
        <p:spPr>
          <a:xfrm>
            <a:off x="7990637" y="2103120"/>
            <a:ext cx="175762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700" b="1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31 mar 2028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8" name="Tappa testo 5"/>
          <p:cNvSpPr txBox="1"/>
          <p:nvPr/>
        </p:nvSpPr>
        <p:spPr>
          <a:xfrm>
            <a:off x="8018069" y="3337560"/>
            <a:ext cx="170276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Nuove certificazioni solo a fronte della ISO 9001:2026</a:t>
            </a:r>
            <a:endParaRPr lang="en-US" sz="1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appa punto 6"/>
          <p:cNvSpPr/>
          <p:nvPr/>
        </p:nvSpPr>
        <p:spPr>
          <a:xfrm>
            <a:off x="10563073" y="2862072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Tappa data 6"/>
          <p:cNvSpPr txBox="1"/>
          <p:nvPr/>
        </p:nvSpPr>
        <p:spPr>
          <a:xfrm>
            <a:off x="9839706" y="2103120"/>
            <a:ext cx="175762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700" b="1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30 set 2029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1" name="Tappa testo 6"/>
          <p:cNvSpPr txBox="1"/>
          <p:nvPr/>
        </p:nvSpPr>
        <p:spPr>
          <a:xfrm>
            <a:off x="9867138" y="3337560"/>
            <a:ext cx="170276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Fine transizione: i certificati 2015 non sono più validi</a:t>
            </a:r>
            <a:endParaRPr lang="en-US" sz="1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2" name="Nota tempi"/>
          <p:cNvSpPr txBox="1"/>
          <p:nvPr/>
        </p:nvSpPr>
        <p:spPr>
          <a:xfrm>
            <a:off x="548640" y="502920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 date contano dall'ultimo giorno del mese di pubblicazione: 6, 9, 12, 18 e 36 mesi. Il documento è obbligatorio per gli enti firmatari dell'accordo MRA Global ACI e per gli organismi da essi accreditati.</a:t>
            </a:r>
            <a:endParaRPr lang="en-US" sz="15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3" name="Fonte"/>
          <p:cNvSpPr txBox="1"/>
          <p:nvPr/>
        </p:nvSpPr>
        <p:spPr>
          <a:xfrm>
            <a:off x="548640" y="5719763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1000">
                <a:solidFill>
                  <a:schemeClr val="accent2"/>
                </a:solidFill>
              </a:rPr>
              <a:t>Fonte: Global ACI-TECH-3-TR 2029-09-30 (M) «Transition Requirements for ISO 9001:2026», §1 e §4; notizia Global ACI del 16/09/2026 (global-aci.org).</a:t>
            </a:r>
            <a:endParaRPr lang="en-US" sz="1000"/>
          </a:p>
        </p:txBody>
      </p:sp>
      <p:pic>
        <p:nvPicPr>
          <p:cNvPr id="26" name="Immagine 1" descr="Immagine che contiene Elementi grafici, Carattere, schermata, logo&#10;&#10;Descrizione generata automaticamente">
            <a:extLst>
              <a:ext uri="{FF2B5EF4-FFF2-40B4-BE49-F238E27FC236}">
                <a16:creationId xmlns:a16="http://schemas.microsoft.com/office/drawing/2014/main" id="{C3ABA9AD-A4AF-3AA4-7C0C-71E4759DF1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55" y="92399"/>
            <a:ext cx="1717823" cy="51670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19</a:t>
            </a:fld>
            <a:endParaRPr lang="en-US"/>
          </a:p>
        </p:txBody>
      </p:sp>
      <p:sp>
        <p:nvSpPr>
          <p:cNvPr id="2" name="Text 0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/>
              <a:t>L'audit di transizione: cosa aspettarsi</a:t>
            </a:r>
            <a:endParaRPr lang="en-US" sz="3200"/>
          </a:p>
        </p:txBody>
      </p:sp>
      <p:sp>
        <p:nvSpPr>
          <p:cNvPr id="3" name="Audit voce 1"/>
          <p:cNvSpPr txBox="1"/>
          <p:nvPr/>
        </p:nvSpPr>
        <p:spPr>
          <a:xfrm>
            <a:off x="548640" y="13716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700" b="1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Quando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Audit testo 1"/>
          <p:cNvSpPr txBox="1"/>
          <p:nvPr/>
        </p:nvSpPr>
        <p:spPr>
          <a:xfrm>
            <a:off x="3108960" y="1371600"/>
            <a:ext cx="85340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 occasione di una sorveglianza, di un rinnovo o con un audit speciale.</a:t>
            </a:r>
            <a:endParaRPr lang="en-US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Audit voce 2"/>
          <p:cNvSpPr txBox="1"/>
          <p:nvPr/>
        </p:nvSpPr>
        <p:spPr>
          <a:xfrm>
            <a:off x="548640" y="2221992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700" b="1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Cosa copre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Audit testo 2"/>
          <p:cNvSpPr txBox="1"/>
          <p:nvPr/>
        </p:nvSpPr>
        <p:spPr>
          <a:xfrm>
            <a:off x="3108960" y="2221992"/>
            <a:ext cx="85340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Almeno: i requisiti modificati, i cambiamenti nel contesto dell'organizzazione e altre eventuali modifiche necessarie al sistema di gestione.</a:t>
            </a:r>
            <a:endParaRPr lang="en-US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" name="Audit voce 3"/>
          <p:cNvSpPr txBox="1"/>
          <p:nvPr/>
        </p:nvSpPr>
        <p:spPr>
          <a:xfrm>
            <a:off x="548640" y="3072384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700" b="1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Come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Audit testo 3"/>
          <p:cNvSpPr txBox="1"/>
          <p:nvPr/>
        </p:nvSpPr>
        <p:spPr>
          <a:xfrm>
            <a:off x="3108960" y="3072384"/>
            <a:ext cx="85340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Anche da remoto, con metodi ICT, se l'organismo dimostra che gli obiettivi dell'audit sono raggiunti.</a:t>
            </a:r>
            <a:endParaRPr lang="en-US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Audit voce 4"/>
          <p:cNvSpPr txBox="1"/>
          <p:nvPr/>
        </p:nvSpPr>
        <p:spPr>
          <a:xfrm>
            <a:off x="548640" y="3922776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700" b="1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Durata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" name="Audit testo 4"/>
          <p:cNvSpPr txBox="1"/>
          <p:nvPr/>
        </p:nvSpPr>
        <p:spPr>
          <a:xfrm>
            <a:off x="3108960" y="3922776"/>
            <a:ext cx="85340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L'organismo valuta se serve tempo aggiuntivo, in base al grado di cambiamento del sistema e al tipo di audit.</a:t>
            </a:r>
            <a:endParaRPr lang="en-US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Audit voce 5"/>
          <p:cNvSpPr txBox="1"/>
          <p:nvPr/>
        </p:nvSpPr>
        <p:spPr>
          <a:xfrm>
            <a:off x="548640" y="4773168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700" b="1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 non si transita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Audit testo 5"/>
          <p:cNvSpPr txBox="1"/>
          <p:nvPr/>
        </p:nvSpPr>
        <p:spPr>
          <a:xfrm>
            <a:off x="3108960" y="4773168"/>
            <a:ext cx="85340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La certificazione scade a fine transizione, anche se il ciclo triennale terminerebbe dopo.</a:t>
            </a:r>
            <a:endParaRPr lang="en-US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Nota Italia"/>
          <p:cNvSpPr txBox="1"/>
          <p:nvPr/>
        </p:nvSpPr>
        <p:spPr>
          <a:xfrm>
            <a:off x="548640" y="548640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 Italia: ACCREDIA recepisce i requisiti Global ACI con circolari informative (es. DC N° 14/2026 per ISO 14001:2026). </a:t>
            </a:r>
            <a:r>
              <a:rPr lang="en-US" sz="1400" i="1" err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Occorre</a:t>
            </a:r>
            <a:r>
              <a:rPr lang="en-US" sz="1400" i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400" i="1" err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verificare</a:t>
            </a:r>
            <a:r>
              <a:rPr lang="en-US" sz="1400" i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su accredia.it la circolare per ISO 9001:2026 e il piano di transizione del proprio organismo di certificazione (</a:t>
            </a:r>
            <a:r>
              <a:rPr lang="en-US" sz="1400" i="1" err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quando</a:t>
            </a:r>
            <a:r>
              <a:rPr lang="en-US" sz="1400" i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400" i="1" err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disponibili</a:t>
            </a:r>
            <a:r>
              <a:rPr lang="en-US" sz="1400" i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).</a:t>
            </a:r>
            <a:endParaRPr lang="en-US" sz="1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4" name="Fonte"/>
          <p:cNvSpPr txBox="1"/>
          <p:nvPr/>
        </p:nvSpPr>
        <p:spPr>
          <a:xfrm>
            <a:off x="548640" y="5717315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1000">
                <a:solidFill>
                  <a:schemeClr val="accent2"/>
                </a:solidFill>
              </a:rPr>
              <a:t>Fonti: Global ACI-TECH-3-TR 2029-09-30 (M), §5.2 e §6.4; ACCREDIA, Circolare informativa DC N° 14/2026 (accredia.it).</a:t>
            </a:r>
            <a:endParaRPr lang="en-US" sz="1000"/>
          </a:p>
        </p:txBody>
      </p:sp>
      <p:pic>
        <p:nvPicPr>
          <p:cNvPr id="16" name="Immagine 1" descr="Immagine che contiene Elementi grafici, Carattere, schermata, logo&#10;&#10;Descrizione generata automaticamente">
            <a:extLst>
              <a:ext uri="{FF2B5EF4-FFF2-40B4-BE49-F238E27FC236}">
                <a16:creationId xmlns:a16="http://schemas.microsoft.com/office/drawing/2014/main" id="{A8C70AD4-9C8A-B894-1310-203D281DB5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55" y="92399"/>
            <a:ext cx="1717823" cy="516707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>
            <a:spLocks noGrp="1"/>
          </p:cNvSpPr>
          <p:nvPr>
            <p:ph type="title" idx="101"/>
          </p:nvPr>
        </p:nvSpPr>
        <p:spPr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4000" b="1">
                <a:solidFill>
                  <a:schemeClr val="tx1"/>
                </a:solidFill>
              </a:rPr>
              <a:t>ISO 19011:2026 – Linee guida per l'audit dei sistemi di gestione</a:t>
            </a:r>
            <a:endParaRPr lang="en-US" sz="40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20</a:t>
            </a:fld>
            <a:endParaRPr lang="en-US"/>
          </a:p>
        </p:txBody>
      </p:sp>
      <p:pic>
        <p:nvPicPr>
          <p:cNvPr id="4" name="Immagine 1" descr="Immagine che contiene Elementi grafici, Carattere, schermata, logo&#10;&#10;Descrizione generata automaticamente">
            <a:extLst>
              <a:ext uri="{FF2B5EF4-FFF2-40B4-BE49-F238E27FC236}">
                <a16:creationId xmlns:a16="http://schemas.microsoft.com/office/drawing/2014/main" id="{3222267F-E07E-AA1E-C181-2AFEE67CC0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55" y="92399"/>
            <a:ext cx="1717823" cy="516707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21</a:t>
            </a:fld>
            <a:endParaRPr lang="en-US"/>
          </a:p>
        </p:txBody>
      </p:sp>
      <p:sp>
        <p:nvSpPr>
          <p:cNvPr id="2" name="Text 0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/>
              <a:t>ISO 19011:2026: cosa cambia</a:t>
            </a:r>
            <a:endParaRPr lang="en-US" sz="3200"/>
          </a:p>
        </p:txBody>
      </p:sp>
      <p:sp>
        <p:nvSpPr>
          <p:cNvPr id="3" name="19011 titolo modifiche"/>
          <p:cNvSpPr txBox="1"/>
          <p:nvPr/>
        </p:nvSpPr>
        <p:spPr>
          <a:xfrm>
            <a:off x="548640" y="1325880"/>
            <a:ext cx="6035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 2 modifiche principali dichiarate nella premessa</a:t>
            </a:r>
            <a:endParaRPr lang="en-US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Card remoto sfondo"/>
          <p:cNvSpPr/>
          <p:nvPr/>
        </p:nvSpPr>
        <p:spPr>
          <a:xfrm>
            <a:off x="548640" y="1828800"/>
            <a:ext cx="5852160" cy="16916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Card remoto"/>
          <p:cNvSpPr txBox="1"/>
          <p:nvPr/>
        </p:nvSpPr>
        <p:spPr>
          <a:xfrm>
            <a:off x="731520" y="1965960"/>
            <a:ext cx="54864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7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Audit da remoto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Guida ampliata sui metodi di audit da remoto, introducendo i contenuti della specifica tecnica ISO/IEC TS 17012.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Card allegato 19011 sfondo"/>
          <p:cNvSpPr/>
          <p:nvPr/>
        </p:nvSpPr>
        <p:spPr>
          <a:xfrm>
            <a:off x="548640" y="3703320"/>
            <a:ext cx="5852160" cy="16916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Card allegato 19011"/>
          <p:cNvSpPr txBox="1"/>
          <p:nvPr/>
        </p:nvSpPr>
        <p:spPr>
          <a:xfrm>
            <a:off x="731520" y="3840480"/>
            <a:ext cx="54864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7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Allegato A ampliato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Nuova guida sui metodi di audit da remoto e sui «luoghi virtuali» (virtual locations).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19011 titolo altri"/>
          <p:cNvSpPr txBox="1"/>
          <p:nvPr/>
        </p:nvSpPr>
        <p:spPr>
          <a:xfrm>
            <a:off x="6766560" y="1325880"/>
            <a:ext cx="4876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Altri elementi da notare</a:t>
            </a:r>
            <a:endParaRPr lang="en-US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19011 altri elenco"/>
          <p:cNvSpPr txBox="1"/>
          <p:nvPr/>
        </p:nvSpPr>
        <p:spPr>
          <a:xfrm>
            <a:off x="6766560" y="1828800"/>
            <a:ext cx="4876495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Approccio più generico, perché molte norme sui sistemi di gestione condividono struttura, requisiti e definizioni.</a:t>
            </a:r>
            <a:endParaRPr lang="en-US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Principi dell'audit ora organizzati in sottopunti (4.1–4.8), fino all'approccio basato sul rischio.</a:t>
            </a:r>
            <a:endParaRPr lang="en-US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Definizioni allineate a ISO 9000:2026.</a:t>
            </a:r>
            <a:endParaRPr lang="en-US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Nessuna transizione: è una linea guida, non certificabile.</a:t>
            </a:r>
            <a:endParaRPr lang="en-US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" name="Fonte"/>
          <p:cNvSpPr txBox="1"/>
          <p:nvPr/>
        </p:nvSpPr>
        <p:spPr>
          <a:xfrm>
            <a:off x="548640" y="5719763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10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Fonti: ISO 19011:2026, Premessa, Introduzione, indice e punto 3 (anteprima ufficiale BS EN ISO 19011:2026, BSI/CEN); iso.org/standard/19011.</a:t>
            </a:r>
            <a:endParaRPr lang="en-US" sz="10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2" name="Immagine 1" descr="Immagine che contiene Elementi grafici, Carattere, schermata, logo&#10;&#10;Descrizione generata automaticamente">
            <a:extLst>
              <a:ext uri="{FF2B5EF4-FFF2-40B4-BE49-F238E27FC236}">
                <a16:creationId xmlns:a16="http://schemas.microsoft.com/office/drawing/2014/main" id="{5424312B-051C-3387-E667-B1841FDF6E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55" y="92399"/>
            <a:ext cx="1717823" cy="51670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22</a:t>
            </a:fld>
            <a:endParaRPr lang="en-US"/>
          </a:p>
        </p:txBody>
      </p:sp>
      <p:sp>
        <p:nvSpPr>
          <p:cNvPr id="2" name="Text 0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/>
              <a:t>Cosa rivedere nel programma di audit interno</a:t>
            </a:r>
            <a:endParaRPr lang="en-US" sz="3200"/>
          </a:p>
        </p:txBody>
      </p:sp>
      <p:sp>
        <p:nvSpPr>
          <p:cNvPr id="3" name="Card 19011 1 sfondo"/>
          <p:cNvSpPr/>
          <p:nvPr/>
        </p:nvSpPr>
        <p:spPr>
          <a:xfrm>
            <a:off x="548640" y="1371600"/>
            <a:ext cx="5410048" cy="201168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Card 19011 1"/>
          <p:cNvSpPr txBox="1"/>
          <p:nvPr/>
        </p:nvSpPr>
        <p:spPr>
          <a:xfrm>
            <a:off x="731520" y="1508760"/>
            <a:ext cx="504428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8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5.5.3  Scelta dei metodi di audit</a:t>
            </a:r>
            <a:endParaRPr lang="en-US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6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Decidere e motivare se l'audit è in presenza, da remoto o misto.</a:t>
            </a:r>
            <a:endParaRPr lang="en-US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Card 19011 2 sfondo"/>
          <p:cNvSpPr/>
          <p:nvPr/>
        </p:nvSpPr>
        <p:spPr>
          <a:xfrm>
            <a:off x="6233008" y="1371600"/>
            <a:ext cx="5410048" cy="201168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Card 19011 2"/>
          <p:cNvSpPr txBox="1"/>
          <p:nvPr/>
        </p:nvSpPr>
        <p:spPr>
          <a:xfrm>
            <a:off x="6415888" y="1508760"/>
            <a:ext cx="504428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8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6.4.5  Accesso alle informazioni</a:t>
            </a:r>
            <a:endParaRPr lang="en-US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6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Prevedere come accedere a documenti, registrazioni e luoghi virtuali in sicurezza.</a:t>
            </a:r>
            <a:endParaRPr lang="en-US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" name="Card 19011 3 sfondo"/>
          <p:cNvSpPr/>
          <p:nvPr/>
        </p:nvSpPr>
        <p:spPr>
          <a:xfrm>
            <a:off x="548640" y="3611880"/>
            <a:ext cx="5410048" cy="201168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Card 19011 3"/>
          <p:cNvSpPr txBox="1"/>
          <p:nvPr/>
        </p:nvSpPr>
        <p:spPr>
          <a:xfrm>
            <a:off x="731520" y="3749040"/>
            <a:ext cx="504428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8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7.2  Competenza degli auditor</a:t>
            </a:r>
            <a:endParaRPr lang="en-US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6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Includere le competenze sugli strumenti e sulle tecniche di audit da remoto.</a:t>
            </a:r>
            <a:endParaRPr lang="en-US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Card 19011 4 sfondo"/>
          <p:cNvSpPr/>
          <p:nvPr/>
        </p:nvSpPr>
        <p:spPr>
          <a:xfrm>
            <a:off x="6233008" y="3611880"/>
            <a:ext cx="5410048" cy="201168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Card 19011 4"/>
          <p:cNvSpPr txBox="1"/>
          <p:nvPr/>
        </p:nvSpPr>
        <p:spPr>
          <a:xfrm>
            <a:off x="6415888" y="3749040"/>
            <a:ext cx="504428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8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Intro  Audit combinato</a:t>
            </a:r>
            <a:endParaRPr lang="en-US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6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 i sistemi sono integrati, applicare l'approccio dell'audit combinato.</a:t>
            </a:r>
            <a:endParaRPr lang="en-US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Fonte"/>
          <p:cNvSpPr txBox="1"/>
          <p:nvPr/>
        </p:nvSpPr>
        <p:spPr>
          <a:xfrm>
            <a:off x="548640" y="5719763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1000">
                <a:solidFill>
                  <a:schemeClr val="accent2"/>
                </a:solidFill>
              </a:rPr>
              <a:t>Fonti: ISO 19011:2026, Introduzione e indice (anteprima ufficiale BS EN ISO 19011:2026). Indicazioni operative a cura del relatore.</a:t>
            </a:r>
            <a:endParaRPr lang="en-US" sz="1000"/>
          </a:p>
        </p:txBody>
      </p:sp>
      <p:pic>
        <p:nvPicPr>
          <p:cNvPr id="13" name="Immagine 1" descr="Immagine che contiene Elementi grafici, Carattere, schermata, logo&#10;&#10;Descrizione generata automaticamente">
            <a:extLst>
              <a:ext uri="{FF2B5EF4-FFF2-40B4-BE49-F238E27FC236}">
                <a16:creationId xmlns:a16="http://schemas.microsoft.com/office/drawing/2014/main" id="{B215B0D5-731A-7E8F-B7FD-FA882FBAF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55" y="92399"/>
            <a:ext cx="1717823" cy="516707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23</a:t>
            </a:fld>
            <a:endParaRPr lang="en-US"/>
          </a:p>
        </p:txBody>
      </p:sp>
      <p:sp>
        <p:nvSpPr>
          <p:cNvPr id="2" name="Text 0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/>
              <a:t>Cosa fare adesso</a:t>
            </a:r>
            <a:endParaRPr lang="en-US" sz="3200"/>
          </a:p>
        </p:txBody>
      </p:sp>
      <p:sp>
        <p:nvSpPr>
          <p:cNvPr id="3" name="Azione 1 cerchio"/>
          <p:cNvSpPr/>
          <p:nvPr/>
        </p:nvSpPr>
        <p:spPr>
          <a:xfrm>
            <a:off x="581455" y="1444752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Azione 1 numero"/>
          <p:cNvSpPr txBox="1"/>
          <p:nvPr/>
        </p:nvSpPr>
        <p:spPr>
          <a:xfrm>
            <a:off x="581455" y="147651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</a:t>
            </a:r>
            <a:endParaRPr lang="en-US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Azione testo 1"/>
          <p:cNvSpPr txBox="1"/>
          <p:nvPr/>
        </p:nvSpPr>
        <p:spPr>
          <a:xfrm>
            <a:off x="1262468" y="1385070"/>
            <a:ext cx="104086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Procurarsi le norme aggiornate (ISO o UNI EN ISO) e il documento di transizione Global ACI.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Azione 2 cerchio"/>
          <p:cNvSpPr/>
          <p:nvPr/>
        </p:nvSpPr>
        <p:spPr>
          <a:xfrm>
            <a:off x="581455" y="2041057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Azione 2 numero"/>
          <p:cNvSpPr txBox="1"/>
          <p:nvPr/>
        </p:nvSpPr>
        <p:spPr>
          <a:xfrm>
            <a:off x="581455" y="2052295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</a:t>
            </a:r>
            <a:endParaRPr lang="en-US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Azione testo 2"/>
          <p:cNvSpPr txBox="1"/>
          <p:nvPr/>
        </p:nvSpPr>
        <p:spPr>
          <a:xfrm>
            <a:off x="1234439" y="1994435"/>
            <a:ext cx="104086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Fare </a:t>
            </a:r>
            <a:r>
              <a:rPr lang="en-US" sz="1700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un'analisi</a:t>
            </a:r>
            <a:r>
              <a:rPr lang="en-US" sz="17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delle </a:t>
            </a:r>
            <a:r>
              <a:rPr lang="en-US" sz="1700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differenze</a:t>
            </a:r>
            <a:r>
              <a:rPr lang="en-US" sz="17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700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sulle</a:t>
            </a:r>
            <a:r>
              <a:rPr lang="en-US" sz="17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6 </a:t>
            </a:r>
            <a:r>
              <a:rPr lang="en-US" sz="1700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modifiche</a:t>
            </a:r>
            <a:r>
              <a:rPr lang="en-US" sz="17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700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dichiarate</a:t>
            </a:r>
            <a:r>
              <a:rPr lang="en-US" sz="17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in </a:t>
            </a:r>
            <a:r>
              <a:rPr lang="en-US" sz="1700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premessa</a:t>
            </a:r>
            <a:r>
              <a:rPr lang="en-US" sz="17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US" sz="17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Azione 3 cerchio"/>
          <p:cNvSpPr/>
          <p:nvPr/>
        </p:nvSpPr>
        <p:spPr>
          <a:xfrm>
            <a:off x="581455" y="2637826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Azione 3 numero"/>
          <p:cNvSpPr txBox="1"/>
          <p:nvPr/>
        </p:nvSpPr>
        <p:spPr>
          <a:xfrm>
            <a:off x="581455" y="267077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</a:t>
            </a:r>
            <a:endParaRPr lang="en-US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Azione testo 3"/>
          <p:cNvSpPr txBox="1"/>
          <p:nvPr/>
        </p:nvSpPr>
        <p:spPr>
          <a:xfrm>
            <a:off x="1234440" y="2603800"/>
            <a:ext cx="104086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Formare alta direzione e auditor interni su cultura della qualità, etica e nuova 19011.</a:t>
            </a:r>
            <a:endParaRPr lang="en-US" sz="17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Azione 4 cerchio"/>
          <p:cNvSpPr/>
          <p:nvPr/>
        </p:nvSpPr>
        <p:spPr>
          <a:xfrm>
            <a:off x="581455" y="3241692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Azione 4 numero"/>
          <p:cNvSpPr txBox="1"/>
          <p:nvPr/>
        </p:nvSpPr>
        <p:spPr>
          <a:xfrm>
            <a:off x="581455" y="3246559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</a:t>
            </a:r>
            <a:endParaRPr lang="en-US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4" name="Azione testo 4"/>
          <p:cNvSpPr txBox="1"/>
          <p:nvPr/>
        </p:nvSpPr>
        <p:spPr>
          <a:xfrm>
            <a:off x="1262467" y="3213165"/>
            <a:ext cx="104086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Aggiornare</a:t>
            </a:r>
            <a:r>
              <a:rPr lang="en-US" sz="17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700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politica</a:t>
            </a:r>
            <a:r>
              <a:rPr lang="en-US" sz="17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en-US" sz="1700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registro</a:t>
            </a:r>
            <a:r>
              <a:rPr lang="en-US" sz="17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700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rischi</a:t>
            </a:r>
            <a:r>
              <a:rPr lang="en-US" sz="17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 </a:t>
            </a:r>
            <a:r>
              <a:rPr lang="en-US" sz="1700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opportunità</a:t>
            </a:r>
            <a:r>
              <a:rPr lang="en-US" sz="17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en-US" sz="1700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processo</a:t>
            </a:r>
            <a:r>
              <a:rPr lang="en-US" sz="17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delle </a:t>
            </a:r>
            <a:r>
              <a:rPr lang="en-US" sz="1700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modifiche</a:t>
            </a:r>
            <a:r>
              <a:rPr lang="en-US" sz="17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en-US" sz="1700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riesame</a:t>
            </a:r>
            <a:r>
              <a:rPr lang="en-US" sz="17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di </a:t>
            </a:r>
            <a:r>
              <a:rPr lang="en-US" sz="1700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direzione</a:t>
            </a:r>
            <a:r>
              <a:rPr lang="en-US" sz="17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US" sz="17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" name="Azione 5 cerchio"/>
          <p:cNvSpPr/>
          <p:nvPr/>
        </p:nvSpPr>
        <p:spPr>
          <a:xfrm>
            <a:off x="581455" y="3830527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Azione 5 numero"/>
          <p:cNvSpPr txBox="1"/>
          <p:nvPr/>
        </p:nvSpPr>
        <p:spPr>
          <a:xfrm>
            <a:off x="581455" y="38223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</a:t>
            </a:r>
            <a:endParaRPr lang="en-US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7" name="Azione testo 5"/>
          <p:cNvSpPr txBox="1"/>
          <p:nvPr/>
        </p:nvSpPr>
        <p:spPr>
          <a:xfrm>
            <a:off x="1234439" y="3822530"/>
            <a:ext cx="104086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Aggiornare</a:t>
            </a:r>
            <a:r>
              <a:rPr lang="en-US" sz="17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700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programma</a:t>
            </a:r>
            <a:r>
              <a:rPr lang="en-US" sz="17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 </a:t>
            </a:r>
            <a:r>
              <a:rPr lang="en-US" sz="1700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metodi</a:t>
            </a:r>
            <a:r>
              <a:rPr lang="en-US" sz="17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degli audit </a:t>
            </a:r>
            <a:r>
              <a:rPr lang="en-US" sz="1700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interni</a:t>
            </a:r>
            <a:r>
              <a:rPr lang="en-US" sz="17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secondo ISO 19011:2026.</a:t>
            </a:r>
            <a:endParaRPr lang="en-US" sz="17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8" name="Azione 6 cerchio"/>
          <p:cNvSpPr/>
          <p:nvPr/>
        </p:nvSpPr>
        <p:spPr>
          <a:xfrm>
            <a:off x="581455" y="4532444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Azione 6 numero"/>
          <p:cNvSpPr txBox="1"/>
          <p:nvPr/>
        </p:nvSpPr>
        <p:spPr>
          <a:xfrm>
            <a:off x="581455" y="4543177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</a:t>
            </a:r>
            <a:endParaRPr lang="en-US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0" name="Azione testo 6"/>
          <p:cNvSpPr txBox="1"/>
          <p:nvPr/>
        </p:nvSpPr>
        <p:spPr>
          <a:xfrm>
            <a:off x="1206717" y="4431894"/>
            <a:ext cx="104086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Concordare</a:t>
            </a:r>
            <a:r>
              <a:rPr lang="en-US" sz="17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con </a:t>
            </a:r>
            <a:r>
              <a:rPr lang="en-US" sz="1700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l'organismo</a:t>
            </a:r>
            <a:r>
              <a:rPr lang="en-US" sz="17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di </a:t>
            </a:r>
            <a:r>
              <a:rPr lang="en-US" sz="1700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certificazione</a:t>
            </a:r>
            <a:r>
              <a:rPr lang="en-US" sz="17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700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quando</a:t>
            </a:r>
            <a:r>
              <a:rPr lang="en-US" sz="17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fare </a:t>
            </a:r>
            <a:r>
              <a:rPr lang="en-US" sz="1700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l'audit</a:t>
            </a:r>
            <a:r>
              <a:rPr lang="en-US" sz="17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di </a:t>
            </a:r>
            <a:r>
              <a:rPr lang="en-US" sz="1700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transizione</a:t>
            </a:r>
            <a:r>
              <a:rPr lang="en-US" sz="17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</a:t>
            </a:r>
            <a:r>
              <a:rPr lang="en-US" sz="1700" dirty="0" err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entro</a:t>
            </a:r>
            <a:r>
              <a:rPr lang="en-US" sz="17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il 30/09/2029).</a:t>
            </a:r>
            <a:endParaRPr lang="en-US" sz="17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1" name="Fonte"/>
          <p:cNvSpPr txBox="1"/>
          <p:nvPr/>
        </p:nvSpPr>
        <p:spPr>
          <a:xfrm>
            <a:off x="548640" y="5719763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1000" dirty="0" err="1">
                <a:solidFill>
                  <a:schemeClr val="accent2"/>
                </a:solidFill>
              </a:rPr>
              <a:t>Sintesi</a:t>
            </a:r>
            <a:r>
              <a:rPr lang="en-US" sz="1000" dirty="0">
                <a:solidFill>
                  <a:schemeClr val="accent2"/>
                </a:solidFill>
              </a:rPr>
              <a:t> a cura del </a:t>
            </a:r>
            <a:r>
              <a:rPr lang="en-US" sz="1000" dirty="0" err="1">
                <a:solidFill>
                  <a:schemeClr val="accent2"/>
                </a:solidFill>
              </a:rPr>
              <a:t>relatore</a:t>
            </a:r>
            <a:r>
              <a:rPr lang="en-US" sz="1000" dirty="0">
                <a:solidFill>
                  <a:schemeClr val="accent2"/>
                </a:solidFill>
              </a:rPr>
              <a:t> </a:t>
            </a:r>
            <a:r>
              <a:rPr lang="en-US" sz="1000" dirty="0" err="1">
                <a:solidFill>
                  <a:schemeClr val="accent2"/>
                </a:solidFill>
              </a:rPr>
              <a:t>basata</a:t>
            </a:r>
            <a:r>
              <a:rPr lang="en-US" sz="1000" dirty="0">
                <a:solidFill>
                  <a:schemeClr val="accent2"/>
                </a:solidFill>
              </a:rPr>
              <a:t> </a:t>
            </a:r>
            <a:r>
              <a:rPr lang="en-US" sz="1000" dirty="0" err="1">
                <a:solidFill>
                  <a:schemeClr val="accent2"/>
                </a:solidFill>
              </a:rPr>
              <a:t>sulle</a:t>
            </a:r>
            <a:r>
              <a:rPr lang="en-US" sz="1000" dirty="0">
                <a:solidFill>
                  <a:schemeClr val="accent2"/>
                </a:solidFill>
              </a:rPr>
              <a:t> </a:t>
            </a:r>
            <a:r>
              <a:rPr lang="en-US" sz="1000" dirty="0" err="1">
                <a:solidFill>
                  <a:schemeClr val="accent2"/>
                </a:solidFill>
              </a:rPr>
              <a:t>fonti</a:t>
            </a:r>
            <a:r>
              <a:rPr lang="en-US" sz="1000" dirty="0">
                <a:solidFill>
                  <a:schemeClr val="accent2"/>
                </a:solidFill>
              </a:rPr>
              <a:t> citate </a:t>
            </a:r>
            <a:r>
              <a:rPr lang="en-US" sz="1000" dirty="0" err="1">
                <a:solidFill>
                  <a:schemeClr val="accent2"/>
                </a:solidFill>
              </a:rPr>
              <a:t>nelle</a:t>
            </a:r>
            <a:r>
              <a:rPr lang="en-US" sz="1000" dirty="0">
                <a:solidFill>
                  <a:schemeClr val="accent2"/>
                </a:solidFill>
              </a:rPr>
              <a:t> slide </a:t>
            </a:r>
            <a:r>
              <a:rPr lang="en-US" sz="1000" dirty="0" err="1">
                <a:solidFill>
                  <a:schemeClr val="accent2"/>
                </a:solidFill>
              </a:rPr>
              <a:t>precedenti</a:t>
            </a:r>
            <a:r>
              <a:rPr lang="en-US" sz="1000" dirty="0">
                <a:solidFill>
                  <a:schemeClr val="accent2"/>
                </a:solidFill>
              </a:rPr>
              <a:t>.</a:t>
            </a:r>
            <a:endParaRPr lang="en-US" sz="1000" dirty="0"/>
          </a:p>
        </p:txBody>
      </p:sp>
      <p:pic>
        <p:nvPicPr>
          <p:cNvPr id="23" name="Immagine 1" descr="Immagine che contiene Elementi grafici, Carattere, schermata, logo&#10;&#10;Descrizione generata automaticamente">
            <a:extLst>
              <a:ext uri="{FF2B5EF4-FFF2-40B4-BE49-F238E27FC236}">
                <a16:creationId xmlns:a16="http://schemas.microsoft.com/office/drawing/2014/main" id="{654FE419-2630-C710-0922-5FF18412B6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55" y="92399"/>
            <a:ext cx="1717823" cy="516707"/>
          </a:xfrm>
          <a:prstGeom prst="rect">
            <a:avLst/>
          </a:prstGeom>
        </p:spPr>
      </p:pic>
      <p:sp>
        <p:nvSpPr>
          <p:cNvPr id="31" name="Azione 6 cerchio">
            <a:extLst>
              <a:ext uri="{FF2B5EF4-FFF2-40B4-BE49-F238E27FC236}">
                <a16:creationId xmlns:a16="http://schemas.microsoft.com/office/drawing/2014/main" id="{BE571997-58AB-DC37-1181-63B14C20FFBE}"/>
              </a:ext>
            </a:extLst>
          </p:cNvPr>
          <p:cNvSpPr/>
          <p:nvPr/>
        </p:nvSpPr>
        <p:spPr>
          <a:xfrm>
            <a:off x="581455" y="5114669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Azione 6 numero">
            <a:extLst>
              <a:ext uri="{FF2B5EF4-FFF2-40B4-BE49-F238E27FC236}">
                <a16:creationId xmlns:a16="http://schemas.microsoft.com/office/drawing/2014/main" id="{4E6363FD-C969-421E-90DB-047541C13BDD}"/>
              </a:ext>
            </a:extLst>
          </p:cNvPr>
          <p:cNvSpPr txBox="1"/>
          <p:nvPr/>
        </p:nvSpPr>
        <p:spPr>
          <a:xfrm>
            <a:off x="581455" y="5132697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</a:t>
            </a:r>
            <a:endParaRPr lang="en-US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3" name="Azione testo 6">
            <a:extLst>
              <a:ext uri="{FF2B5EF4-FFF2-40B4-BE49-F238E27FC236}">
                <a16:creationId xmlns:a16="http://schemas.microsoft.com/office/drawing/2014/main" id="{210E21BA-8262-BF60-B766-700D8D7DB0F4}"/>
              </a:ext>
            </a:extLst>
          </p:cNvPr>
          <p:cNvSpPr txBox="1"/>
          <p:nvPr/>
        </p:nvSpPr>
        <p:spPr>
          <a:xfrm>
            <a:off x="1220599" y="5041257"/>
            <a:ext cx="104086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Corsi di </a:t>
            </a:r>
            <a:r>
              <a:rPr lang="en-US" sz="17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formazione</a:t>
            </a:r>
            <a:r>
              <a:rPr lang="en-US" sz="17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7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sulle</a:t>
            </a:r>
            <a:r>
              <a:rPr lang="en-US" sz="17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7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norme</a:t>
            </a:r>
            <a:r>
              <a:rPr lang="en-US" sz="17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ISO 19011:2026 e norma ISO 9001:2026.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fld id="{F7021451-1387-4CA6-816F-3879F97B5CBC}" type="slidenum">
              <a:rPr lang="en-US" b="0" smtClean="0"/>
              <a:t>24</a:t>
            </a:fld>
            <a:endParaRPr lang="en-US"/>
          </a:p>
        </p:txBody>
      </p:sp>
      <p:sp>
        <p:nvSpPr>
          <p:cNvPr id="2" name="Text 0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/>
              <a:t>Fonti </a:t>
            </a:r>
            <a:r>
              <a:rPr lang="en-US" sz="3200" b="1" err="1"/>
              <a:t>ufficiali</a:t>
            </a:r>
            <a:endParaRPr lang="en-US" sz="3200"/>
          </a:p>
        </p:txBody>
      </p:sp>
      <p:sp>
        <p:nvSpPr>
          <p:cNvPr id="3" name="Elenco fonti"/>
          <p:cNvSpPr txBox="1"/>
          <p:nvPr/>
        </p:nvSpPr>
        <p:spPr>
          <a:xfrm>
            <a:off x="548792" y="1533931"/>
            <a:ext cx="11094415" cy="40913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4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ISO – ISO 9000:2026, scheda ufficiale: </a:t>
            </a:r>
            <a:r>
              <a:rPr lang="en-US" sz="1400" u="sng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https://www.iso.org/standard/9000</a:t>
            </a:r>
            <a:endParaRPr lang="en-US" sz="1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4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ISO – ISO 9001:2026, scheda ufficiale: </a:t>
            </a:r>
            <a:r>
              <a:rPr lang="en-US" sz="1400" u="sng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https://www.iso.org/standard/9001</a:t>
            </a:r>
            <a:endParaRPr lang="en-US" sz="1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4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ISO – ISO 19011:2026, scheda ufficiale: </a:t>
            </a:r>
            <a:r>
              <a:rPr lang="en-US" sz="1400" u="sng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https://www.iso.org/standard/19011</a:t>
            </a:r>
            <a:endParaRPr lang="en-US" sz="1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4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ISO Online Browsing Platform (premesse delle norme): </a:t>
            </a:r>
            <a:r>
              <a:rPr lang="en-US" sz="1400" u="sng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https://www.iso.org/obp</a:t>
            </a:r>
            <a:endParaRPr lang="en-US" sz="1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4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Global ACI-TECH-3-TR 2029-09-30 (M), Transition Requirements for ISO 9001:2026: </a:t>
            </a:r>
            <a:r>
              <a:rPr lang="en-US" sz="1400" u="sng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https://global-aci.org/en/news/global-aci-publishes-transition-requirements-for-iso-90012026/</a:t>
            </a:r>
            <a:endParaRPr lang="en-US" sz="1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4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ANSI – ISO 9000:2026 Quality Management Fundamentals &amp; Vocab: </a:t>
            </a:r>
            <a:r>
              <a:rPr lang="en-US" sz="1400" u="sng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https://blog.ansi.org/ansi/iso-9000-2026-quality-management-fundamentals/</a:t>
            </a:r>
            <a:endParaRPr lang="en-US" sz="1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4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BSI/CEN – BS EN ISO 19011:2026, anteprima ufficiale: </a:t>
            </a:r>
            <a:r>
              <a:rPr lang="en-US" sz="1400" u="sng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https://webstore.ansi.org/preview-pages/BSI/preview_30490401.pdf</a:t>
            </a:r>
            <a:endParaRPr lang="en-US" sz="1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4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ISO/TC 176 – sito del comitato: </a:t>
            </a:r>
            <a:r>
              <a:rPr lang="en-US" sz="1400" u="sng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https://committee.iso.org/home/tc176</a:t>
            </a:r>
            <a:endParaRPr lang="en-US" sz="1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4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ACCREDIA – Circolari informative: </a:t>
            </a:r>
            <a:r>
              <a:rPr lang="en-US" sz="1400" u="sng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https://www.accredia.it</a:t>
            </a:r>
            <a:endParaRPr lang="en-US" sz="1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5" name="Immagine 1" descr="Immagine che contiene Elementi grafici, Carattere, schermata, logo&#10;&#10;Descrizione generata automaticamente">
            <a:extLst>
              <a:ext uri="{FF2B5EF4-FFF2-40B4-BE49-F238E27FC236}">
                <a16:creationId xmlns:a16="http://schemas.microsoft.com/office/drawing/2014/main" id="{85A85782-F75A-7E51-B3BA-FDB17213F77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55" y="92399"/>
            <a:ext cx="1717823" cy="51670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magine 32">
            <a:extLst>
              <a:ext uri="{FF2B5EF4-FFF2-40B4-BE49-F238E27FC236}">
                <a16:creationId xmlns:a16="http://schemas.microsoft.com/office/drawing/2014/main" id="{EDBA7584-C2F6-4BC3-8539-9978BCA1EC5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olo 6">
            <a:extLst>
              <a:ext uri="{FF2B5EF4-FFF2-40B4-BE49-F238E27FC236}">
                <a16:creationId xmlns:a16="http://schemas.microsoft.com/office/drawing/2014/main" id="{14372AA4-B578-CF95-EB82-C0B296FAFE2C}"/>
              </a:ext>
            </a:extLst>
          </p:cNvPr>
          <p:cNvSpPr txBox="1">
            <a:spLocks/>
          </p:cNvSpPr>
          <p:nvPr/>
        </p:nvSpPr>
        <p:spPr>
          <a:xfrm>
            <a:off x="416159" y="2482600"/>
            <a:ext cx="3889332" cy="201128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US" sz="138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Q&amp;A</a:t>
            </a:r>
          </a:p>
        </p:txBody>
      </p:sp>
      <p:pic>
        <p:nvPicPr>
          <p:cNvPr id="2" name="Immagine 1" descr="Immagine che contiene Elementi grafici, Carattere, schermata, logo&#10;&#10;Descrizione generata automaticamente">
            <a:extLst>
              <a:ext uri="{FF2B5EF4-FFF2-40B4-BE49-F238E27FC236}">
                <a16:creationId xmlns:a16="http://schemas.microsoft.com/office/drawing/2014/main" id="{579519DF-A866-3CE9-54A2-A4D8138AD6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55" y="92399"/>
            <a:ext cx="1717823" cy="516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234187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E3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2">
            <a:extLst>
              <a:ext uri="{FF2B5EF4-FFF2-40B4-BE49-F238E27FC236}">
                <a16:creationId xmlns:a16="http://schemas.microsoft.com/office/drawing/2014/main" id="{604EC9BB-FFDE-B221-3D6B-BD1AA5EDD483}"/>
              </a:ext>
            </a:extLst>
          </p:cNvPr>
          <p:cNvSpPr txBox="1">
            <a:spLocks/>
          </p:cNvSpPr>
          <p:nvPr/>
        </p:nvSpPr>
        <p:spPr>
          <a:xfrm>
            <a:off x="-2" y="664007"/>
            <a:ext cx="12192001" cy="606575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pPr algn="ctr"/>
            <a:r>
              <a:rPr lang="it-IT" sz="3600">
                <a:solidFill>
                  <a:schemeClr val="bg1"/>
                </a:solidFill>
              </a:rPr>
              <a:t>Grazie per l’attenzione!</a:t>
            </a: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6870238D-F1B2-236C-E009-0B3EE612F629}"/>
              </a:ext>
            </a:extLst>
          </p:cNvPr>
          <p:cNvSpPr txBox="1">
            <a:spLocks/>
          </p:cNvSpPr>
          <p:nvPr/>
        </p:nvSpPr>
        <p:spPr>
          <a:xfrm>
            <a:off x="140556" y="1036812"/>
            <a:ext cx="4312406" cy="3225719"/>
          </a:xfrm>
          <a:prstGeom prst="rect">
            <a:avLst/>
          </a:prstGeom>
        </p:spPr>
        <p:txBody>
          <a:bodyPr anchor="ctr" anchorCtr="1"/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it-IT" sz="2800">
                <a:solidFill>
                  <a:srgbClr val="4472C4"/>
                </a:solidFill>
              </a:rPr>
              <a:t>QUESTIONARIO</a:t>
            </a: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it-IT"/>
              <a:t>Gradimento</a:t>
            </a: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it-IT"/>
              <a:t>Newsletter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8035F1A-E970-12BF-6F73-0D73D1B6CCCF}"/>
              </a:ext>
            </a:extLst>
          </p:cNvPr>
          <p:cNvSpPr txBox="1"/>
          <p:nvPr/>
        </p:nvSpPr>
        <p:spPr>
          <a:xfrm>
            <a:off x="852188" y="3901285"/>
            <a:ext cx="457041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2000" b="1" dirty="0">
                <a:solidFill>
                  <a:srgbClr val="002E5D"/>
                </a:solidFill>
              </a:rPr>
              <a:t>Scrivere a </a:t>
            </a:r>
            <a:r>
              <a:rPr lang="it-IT" sz="2000" b="1" dirty="0">
                <a:solidFill>
                  <a:srgbClr val="002E5D"/>
                </a:solidFill>
                <a:hlinkClick r:id="rId2"/>
              </a:rPr>
              <a:t>eventi@ithum.it </a:t>
            </a:r>
            <a:r>
              <a:rPr lang="it-IT" sz="2000" b="1" dirty="0">
                <a:solidFill>
                  <a:srgbClr val="002E5D"/>
                </a:solidFill>
              </a:rPr>
              <a:t>per:</a:t>
            </a:r>
          </a:p>
          <a:p>
            <a:pPr marL="466725" indent="-2857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it-IT" sz="2000" kern="100" dirty="0">
                <a:solidFill>
                  <a:srgbClr val="002E5D"/>
                </a:solidFill>
                <a:effectLst/>
                <a:cs typeface="Times New Roman" panose="02020603050405020304" pitchFamily="18" charset="0"/>
              </a:rPr>
              <a:t>Slide proiettate</a:t>
            </a:r>
            <a:endParaRPr lang="it-IT" sz="2000" kern="100" dirty="0">
              <a:solidFill>
                <a:srgbClr val="002E5D"/>
              </a:solidFill>
              <a:cs typeface="Times New Roman" panose="02020603050405020304" pitchFamily="18" charset="0"/>
            </a:endParaRPr>
          </a:p>
          <a:p>
            <a:pPr marL="466725" indent="-285750">
              <a:buFont typeface="Wingdings" panose="05000000000000000000" pitchFamily="2" charset="2"/>
              <a:buChar char="ü"/>
            </a:pPr>
            <a:r>
              <a:rPr lang="it-IT" sz="2000" kern="100" dirty="0">
                <a:solidFill>
                  <a:srgbClr val="002E5D"/>
                </a:solidFill>
                <a:cs typeface="Times New Roman" panose="02020603050405020304" pitchFamily="18" charset="0"/>
              </a:rPr>
              <a:t>Registrazione</a:t>
            </a:r>
          </a:p>
          <a:p>
            <a:pPr marL="466725" indent="-285750">
              <a:buFont typeface="Wingdings" panose="05000000000000000000" pitchFamily="2" charset="2"/>
              <a:buChar char="ü"/>
            </a:pPr>
            <a:r>
              <a:rPr lang="it-IT" sz="2000" kern="100" dirty="0">
                <a:solidFill>
                  <a:srgbClr val="002E5D"/>
                </a:solidFill>
                <a:cs typeface="Times New Roman" panose="02020603050405020304" pitchFamily="18" charset="0"/>
              </a:rPr>
              <a:t>Attestato di partecipazione</a:t>
            </a:r>
          </a:p>
          <a:p>
            <a:pPr marL="466725" indent="-2857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it-IT" sz="2000" kern="100" dirty="0">
                <a:solidFill>
                  <a:srgbClr val="002E5D"/>
                </a:solidFill>
                <a:effectLst/>
                <a:cs typeface="Times New Roman" panose="02020603050405020304" pitchFamily="18" charset="0"/>
              </a:rPr>
              <a:t>Informazioni</a:t>
            </a:r>
          </a:p>
        </p:txBody>
      </p:sp>
      <p:pic>
        <p:nvPicPr>
          <p:cNvPr id="3" name="Immagine 2" descr="Immagine che contiene Elementi grafici, Carattere, schermata, logo&#10;&#10;Descrizione generata automaticamente">
            <a:extLst>
              <a:ext uri="{FF2B5EF4-FFF2-40B4-BE49-F238E27FC236}">
                <a16:creationId xmlns:a16="http://schemas.microsoft.com/office/drawing/2014/main" id="{87AD0880-91EF-B690-C940-19ECD5860C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55" y="92399"/>
            <a:ext cx="1717823" cy="516707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DA85B719-42BC-6F5A-90EB-FB23278A85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93" b="95703" l="9883" r="98536">
                        <a14:foregroundMark x1="70937" y1="31901" x2="83675" y2="29167"/>
                        <a14:foregroundMark x1="83675" y1="29167" x2="92460" y2="36979"/>
                        <a14:foregroundMark x1="92460" y1="36979" x2="95315" y2="55469"/>
                        <a14:foregroundMark x1="95315" y1="55469" x2="88433" y2="67448"/>
                        <a14:foregroundMark x1="88433" y1="67448" x2="78990" y2="67318"/>
                        <a14:foregroundMark x1="78990" y1="67318" x2="77672" y2="66146"/>
                        <a14:foregroundMark x1="73499" y1="15885" x2="76135" y2="3125"/>
                        <a14:foregroundMark x1="76135" y1="3125" x2="90703" y2="1302"/>
                        <a14:foregroundMark x1="90703" y1="1302" x2="95534" y2="9766"/>
                        <a14:foregroundMark x1="95534" y1="9766" x2="84993" y2="17578"/>
                        <a14:foregroundMark x1="84993" y1="17578" x2="77086" y2="12891"/>
                        <a14:foregroundMark x1="77086" y1="12891" x2="88873" y2="6641"/>
                        <a14:foregroundMark x1="88873" y1="6641" x2="85798" y2="11589"/>
                        <a14:foregroundMark x1="85798" y1="11589" x2="78917" y2="12500"/>
                        <a14:foregroundMark x1="78917" y1="12500" x2="78917" y2="12500"/>
                        <a14:foregroundMark x1="86676" y1="15495" x2="91288" y2="15885"/>
                        <a14:foregroundMark x1="91288" y1="15885" x2="96999" y2="10156"/>
                        <a14:foregroundMark x1="96999" y1="10156" x2="89385" y2="4167"/>
                        <a14:foregroundMark x1="89385" y1="4167" x2="75256" y2="4036"/>
                        <a14:foregroundMark x1="75256" y1="4036" x2="73865" y2="29688"/>
                        <a14:foregroundMark x1="73865" y1="29688" x2="66471" y2="51693"/>
                        <a14:foregroundMark x1="66471" y1="51693" x2="70717" y2="74089"/>
                        <a14:foregroundMark x1="93610" y1="79121" x2="96120" y2="35156"/>
                        <a14:foregroundMark x1="96120" y1="35156" x2="95022" y2="15625"/>
                        <a14:foregroundMark x1="95022" y1="15625" x2="86896" y2="16146"/>
                        <a14:foregroundMark x1="74231" y1="3125" x2="86310" y2="260"/>
                        <a14:foregroundMark x1="86310" y1="260" x2="97438" y2="8984"/>
                        <a14:foregroundMark x1="97438" y1="8984" x2="98975" y2="75521"/>
                        <a14:foregroundMark x1="98975" y1="75521" x2="98279" y2="80547"/>
                        <a14:foregroundMark x1="88946" y1="2344" x2="96706" y2="5078"/>
                        <a14:foregroundMark x1="94729" y1="2995" x2="98609" y2="5990"/>
                        <a14:foregroundMark x1="98609" y1="5990" x2="98609" y2="11328"/>
                        <a14:foregroundMark x1="73133" y1="1693" x2="73133" y2="13021"/>
                        <a14:foregroundMark x1="73206" y1="13932" x2="73060" y2="31771"/>
                        <a14:foregroundMark x1="73060" y1="31771" x2="69766" y2="36198"/>
                        <a14:foregroundMark x1="69766" y1="36198" x2="66911" y2="48177"/>
                        <a14:foregroundMark x1="66911" y1="48177" x2="67789" y2="53906"/>
                        <a14:foregroundMark x1="66911" y1="54036" x2="68009" y2="61589"/>
                        <a14:foregroundMark x1="68009" y1="61589" x2="73646" y2="75000"/>
                        <a14:foregroundMark x1="73646" y1="75000" x2="80015" y2="80729"/>
                        <a14:foregroundMark x1="80015" y1="80729" x2="81772" y2="81380"/>
                        <a14:foregroundMark x1="67789" y1="69271" x2="74989" y2="79082"/>
                        <a14:backgroundMark x1="72328" y1="81641" x2="77745" y2="86068"/>
                        <a14:backgroundMark x1="77745" y1="86068" x2="78258" y2="99219"/>
                        <a14:backgroundMark x1="69107" y1="75260" x2="71596" y2="77865"/>
                        <a14:backgroundMark x1="71083" y1="77995" x2="77379" y2="83594"/>
                        <a14:backgroundMark x1="77306" y1="83073" x2="78917" y2="83073"/>
                        <a14:backgroundMark x1="78477" y1="83724" x2="79868" y2="83854"/>
                        <a14:backgroundMark x1="79356" y1="83724" x2="80381" y2="83724"/>
                        <a14:backgroundMark x1="83675" y1="88411" x2="98755" y2="89193"/>
                        <a14:backgroundMark x1="94729" y1="92057" x2="96047" y2="91146"/>
                        <a14:backgroundMark x1="96193" y1="92057" x2="95974" y2="91146"/>
                        <a14:backgroundMark x1="96559" y1="92708" x2="93631" y2="89583"/>
                        <a14:backgroundMark x1="92533" y1="90365" x2="96486" y2="91016"/>
                        <a14:backgroundMark x1="96486" y1="91016" x2="97291" y2="91667"/>
                        <a14:backgroundMark x1="83236" y1="86458" x2="99780" y2="86198"/>
                        <a14:backgroundMark x1="82211" y1="85026" x2="96486" y2="83724"/>
                        <a14:backgroundMark x1="96486" y1="83724" x2="99488" y2="83724"/>
                        <a14:backgroundMark x1="80820" y1="84245" x2="83895" y2="83594"/>
                        <a14:backgroundMark x1="80161" y1="84245" x2="81845" y2="83724"/>
                        <a14:backgroundMark x1="92387" y1="83203" x2="99561" y2="82161"/>
                        <a14:backgroundMark x1="99561" y1="82161" x2="99854" y2="82161"/>
                        <a14:backgroundMark x1="92826" y1="80990" x2="95608" y2="809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131" b="11880"/>
          <a:stretch>
            <a:fillRect/>
          </a:stretch>
        </p:blipFill>
        <p:spPr>
          <a:xfrm>
            <a:off x="7879592" y="1224282"/>
            <a:ext cx="4312406" cy="5227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78630"/>
      </p:ext>
    </p:extLst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magine 23">
            <a:extLst>
              <a:ext uri="{FF2B5EF4-FFF2-40B4-BE49-F238E27FC236}">
                <a16:creationId xmlns:a16="http://schemas.microsoft.com/office/drawing/2014/main" id="{1230DFC6-F819-4345-A1EF-13C31FADC8A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screen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95020" y="0"/>
            <a:ext cx="3826413" cy="2391508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AFC40E1-7FDA-A140-A2E4-AF94280E1AF1}"/>
              </a:ext>
            </a:extLst>
          </p:cNvPr>
          <p:cNvSpPr txBox="1"/>
          <p:nvPr/>
        </p:nvSpPr>
        <p:spPr>
          <a:xfrm>
            <a:off x="639096" y="2759874"/>
            <a:ext cx="16921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AAB05AA-0B33-C64E-BB0B-FBCB53A7BDC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3816" y="2918977"/>
            <a:ext cx="2089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Founded in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2005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b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by ICT professionals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DED3509-1303-2F4D-9D85-E406C30B436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943976" y="1988083"/>
            <a:ext cx="22577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HQ located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in Rome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Active in Italy &amp; Europe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6758412-1B62-504E-8447-A68DB067476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834382" y="2040874"/>
            <a:ext cx="25379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Fields of interest: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Training &amp;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Certifications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Specialized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Consultanc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y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CBAC8779-7102-A544-B700-280ADF8DE1F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47169" y="2868987"/>
            <a:ext cx="2944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600"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Collaborative &amp; strategic approach </a:t>
            </a:r>
            <a:b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to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build Value</a:t>
            </a:r>
          </a:p>
        </p:txBody>
      </p:sp>
      <p:pic>
        <p:nvPicPr>
          <p:cNvPr id="19" name="Picture 7">
            <a:extLst>
              <a:ext uri="{FF2B5EF4-FFF2-40B4-BE49-F238E27FC236}">
                <a16:creationId xmlns:a16="http://schemas.microsoft.com/office/drawing/2014/main" id="{13DF6293-4BDC-49CF-9323-595CEB86A12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80272" y="13618"/>
            <a:ext cx="3265679" cy="99882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9A080E3A-000B-D849-A9D3-D571090DC42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2381" y="2056278"/>
            <a:ext cx="812076" cy="830997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675DAB6A-DE72-D743-85D3-7A8DBC3AC5B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5231" y="1263760"/>
            <a:ext cx="781115" cy="725509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3BF84EE0-76DD-1144-BE96-9D7152E64C6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7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97692" y="1220477"/>
            <a:ext cx="715052" cy="812074"/>
          </a:xfrm>
          <a:prstGeom prst="rect">
            <a:avLst/>
          </a:prstGeom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68806FD1-133A-F14C-8803-297CF6373C4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42506" y="2065083"/>
            <a:ext cx="834872" cy="812074"/>
          </a:xfrm>
          <a:prstGeom prst="rect">
            <a:avLst/>
          </a:prstGeom>
        </p:spPr>
      </p:pic>
      <p:pic>
        <p:nvPicPr>
          <p:cNvPr id="29" name="Immagine 28">
            <a:extLst>
              <a:ext uri="{FF2B5EF4-FFF2-40B4-BE49-F238E27FC236}">
                <a16:creationId xmlns:a16="http://schemas.microsoft.com/office/drawing/2014/main" id="{50A18EA2-11EF-8B4F-AC00-D1E8B4FD836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63160" y="1002919"/>
            <a:ext cx="3265679" cy="2493548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88CFB3AF-DA05-401E-830D-5EC0ECBF5A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1687" y="5119442"/>
            <a:ext cx="2741610" cy="1713506"/>
          </a:xfrm>
          <a:prstGeom prst="rect">
            <a:avLst/>
          </a:prstGeom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3FD2A828-50CE-DC03-9B8D-215AD9F6292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84479" y="3706706"/>
            <a:ext cx="11023043" cy="2933182"/>
            <a:chOff x="571500" y="3352800"/>
            <a:chExt cx="17564098" cy="6499684"/>
          </a:xfrm>
        </p:grpSpPr>
        <p:sp>
          <p:nvSpPr>
            <p:cNvPr id="7" name="Figura a mano libera: forma 6">
              <a:extLst>
                <a:ext uri="{FF2B5EF4-FFF2-40B4-BE49-F238E27FC236}">
                  <a16:creationId xmlns:a16="http://schemas.microsoft.com/office/drawing/2014/main" id="{7222C5CB-069D-29CD-8F50-30AA454D21C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58527" y="3352800"/>
              <a:ext cx="4913073" cy="720000"/>
            </a:xfrm>
            <a:custGeom>
              <a:avLst/>
              <a:gdLst>
                <a:gd name="connsiteX0" fmla="*/ 0 w 3901397"/>
                <a:gd name="connsiteY0" fmla="*/ 133275 h 799650"/>
                <a:gd name="connsiteX1" fmla="*/ 133275 w 3901397"/>
                <a:gd name="connsiteY1" fmla="*/ 0 h 799650"/>
                <a:gd name="connsiteX2" fmla="*/ 3768122 w 3901397"/>
                <a:gd name="connsiteY2" fmla="*/ 0 h 799650"/>
                <a:gd name="connsiteX3" fmla="*/ 3901397 w 3901397"/>
                <a:gd name="connsiteY3" fmla="*/ 133275 h 799650"/>
                <a:gd name="connsiteX4" fmla="*/ 3901397 w 3901397"/>
                <a:gd name="connsiteY4" fmla="*/ 666375 h 799650"/>
                <a:gd name="connsiteX5" fmla="*/ 3768122 w 3901397"/>
                <a:gd name="connsiteY5" fmla="*/ 799650 h 799650"/>
                <a:gd name="connsiteX6" fmla="*/ 133275 w 3901397"/>
                <a:gd name="connsiteY6" fmla="*/ 799650 h 799650"/>
                <a:gd name="connsiteX7" fmla="*/ 0 w 3901397"/>
                <a:gd name="connsiteY7" fmla="*/ 666375 h 799650"/>
                <a:gd name="connsiteX8" fmla="*/ 0 w 3901397"/>
                <a:gd name="connsiteY8" fmla="*/ 133275 h 799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01397" h="799650">
                  <a:moveTo>
                    <a:pt x="0" y="133275"/>
                  </a:moveTo>
                  <a:cubicBezTo>
                    <a:pt x="0" y="59669"/>
                    <a:pt x="59669" y="0"/>
                    <a:pt x="133275" y="0"/>
                  </a:cubicBezTo>
                  <a:lnTo>
                    <a:pt x="3768122" y="0"/>
                  </a:lnTo>
                  <a:cubicBezTo>
                    <a:pt x="3841728" y="0"/>
                    <a:pt x="3901397" y="59669"/>
                    <a:pt x="3901397" y="133275"/>
                  </a:cubicBezTo>
                  <a:lnTo>
                    <a:pt x="3901397" y="666375"/>
                  </a:lnTo>
                  <a:cubicBezTo>
                    <a:pt x="3901397" y="739981"/>
                    <a:pt x="3841728" y="799650"/>
                    <a:pt x="3768122" y="799650"/>
                  </a:cubicBezTo>
                  <a:lnTo>
                    <a:pt x="133275" y="799650"/>
                  </a:lnTo>
                  <a:cubicBezTo>
                    <a:pt x="59669" y="799650"/>
                    <a:pt x="0" y="739981"/>
                    <a:pt x="0" y="666375"/>
                  </a:cubicBezTo>
                  <a:lnTo>
                    <a:pt x="0" y="133275"/>
                  </a:lnTo>
                  <a:close/>
                </a:path>
              </a:pathLst>
            </a:custGeom>
            <a:solidFill>
              <a:srgbClr val="558ED5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36000" tIns="169083" rIns="36000" bIns="169083" numCol="1" spcCol="1270" anchor="ctr" anchorCtr="0">
              <a:noAutofit/>
            </a:bodyPr>
            <a:lstStyle/>
            <a:p>
              <a:pPr marL="0" marR="0" lvl="0" indent="0" algn="ctr" defTabSz="1422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Bold"/>
                  <a:ea typeface="+mn-ea"/>
                  <a:cs typeface="+mn-cs"/>
                </a:rPr>
                <a:t>Cyber Security</a:t>
              </a:r>
              <a:endParaRPr kumimoji="0" lang="it-IT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Bold"/>
                <a:ea typeface="+mn-ea"/>
                <a:cs typeface="+mn-cs"/>
              </a:endParaRPr>
            </a:p>
          </p:txBody>
        </p:sp>
        <p:sp>
          <p:nvSpPr>
            <p:cNvPr id="13" name="Figura a mano libera: forma 12">
              <a:extLst>
                <a:ext uri="{FF2B5EF4-FFF2-40B4-BE49-F238E27FC236}">
                  <a16:creationId xmlns:a16="http://schemas.microsoft.com/office/drawing/2014/main" id="{5E35DB3B-F0E7-A487-6E96-5D4A5E30C68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71500" y="4152449"/>
              <a:ext cx="5759999" cy="5620386"/>
            </a:xfrm>
            <a:custGeom>
              <a:avLst/>
              <a:gdLst>
                <a:gd name="connsiteX0" fmla="*/ 0 w 4670493"/>
                <a:gd name="connsiteY0" fmla="*/ 0 h 5620387"/>
                <a:gd name="connsiteX1" fmla="*/ 4670493 w 4670493"/>
                <a:gd name="connsiteY1" fmla="*/ 0 h 5620387"/>
                <a:gd name="connsiteX2" fmla="*/ 4670493 w 4670493"/>
                <a:gd name="connsiteY2" fmla="*/ 5620387 h 5620387"/>
                <a:gd name="connsiteX3" fmla="*/ 0 w 4670493"/>
                <a:gd name="connsiteY3" fmla="*/ 5620387 h 5620387"/>
                <a:gd name="connsiteX4" fmla="*/ 0 w 4670493"/>
                <a:gd name="connsiteY4" fmla="*/ 0 h 5620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70493" h="5620387">
                  <a:moveTo>
                    <a:pt x="0" y="0"/>
                  </a:moveTo>
                  <a:lnTo>
                    <a:pt x="4670493" y="0"/>
                  </a:lnTo>
                  <a:lnTo>
                    <a:pt x="4670493" y="5620387"/>
                  </a:lnTo>
                  <a:lnTo>
                    <a:pt x="0" y="562038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6000" tIns="36000" rIns="36000" bIns="36000" numCol="1" spcCol="1270" anchor="t" anchorCtr="0">
              <a:noAutofit/>
            </a:bodyPr>
            <a:lstStyle/>
            <a:p>
              <a:pPr marL="180975" marR="0" lvl="1" indent="-180975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100000"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ea typeface="Roboto" panose="02000000000000000000" pitchFamily="2" charset="0"/>
                  <a:cs typeface="+mn-cs"/>
                </a:rPr>
                <a:t>IT Security </a:t>
              </a:r>
              <a:endParaRPr kumimoji="0" lang="it-IT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 panose="02000000000000000000" pitchFamily="2" charset="0"/>
                <a:cs typeface="+mn-cs"/>
              </a:endParaRPr>
            </a:p>
            <a:p>
              <a:pPr marL="635000" marR="0" lvl="2" indent="-234950" algn="l" defTabSz="1066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67000"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ea typeface="+mn-ea"/>
                  <a:cs typeface="+mn-cs"/>
                </a:rPr>
                <a:t>Attacks &amp; Warfare </a:t>
              </a:r>
            </a:p>
            <a:p>
              <a:pPr marL="635000" marR="0" lvl="2" indent="-234950" algn="l" defTabSz="1066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67000"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ea typeface="+mn-ea"/>
                  <a:cs typeface="+mn-cs"/>
                </a:rPr>
                <a:t>Defence &amp; Analysis </a:t>
              </a:r>
            </a:p>
            <a:p>
              <a:pPr marL="635000" marR="0" lvl="2" indent="-234950" algn="l" defTabSz="1066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67000"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ea typeface="+mn-ea"/>
                  <a:cs typeface="+mn-cs"/>
                </a:rPr>
                <a:t>Secure Coding</a:t>
              </a:r>
            </a:p>
            <a:p>
              <a:pPr marL="635000" marR="0" lvl="2" indent="-234950" algn="l" defTabSz="1066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67000"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ea typeface="+mn-ea"/>
                  <a:cs typeface="+mn-cs"/>
                </a:rPr>
                <a:t>Operation Technology Security</a:t>
              </a:r>
            </a:p>
            <a:p>
              <a:pPr marL="180975" marR="0" lvl="1" indent="-180975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100000"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ea typeface="Roboto" panose="02000000000000000000" pitchFamily="2" charset="0"/>
                  <a:cs typeface="+mn-cs"/>
                </a:rPr>
                <a:t>Governance &amp; Management </a:t>
              </a:r>
            </a:p>
            <a:p>
              <a:pPr marL="180975" marR="0" lvl="1" indent="-180975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100000"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ea typeface="Roboto" panose="02000000000000000000" pitchFamily="2" charset="0"/>
                  <a:cs typeface="+mn-cs"/>
                </a:rPr>
                <a:t>Intelligence &amp; Social</a:t>
              </a:r>
            </a:p>
            <a:p>
              <a:pPr marL="180975" marR="0" lvl="1" indent="-180975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100000"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ea typeface="Roboto" panose="02000000000000000000" pitchFamily="2" charset="0"/>
                  <a:cs typeface="+mn-cs"/>
                </a:rPr>
                <a:t>Investigation &amp; Forensic</a:t>
              </a:r>
            </a:p>
            <a:p>
              <a:pPr marL="180975" marR="0" lvl="1" indent="-180975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100000"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ea typeface="Roboto" panose="02000000000000000000" pitchFamily="2" charset="0"/>
                  <a:cs typeface="+mn-cs"/>
                </a:rPr>
                <a:t>Regulatory Compliance</a:t>
              </a:r>
            </a:p>
            <a:p>
              <a:pPr marL="180975" marR="0" lvl="1" indent="-180975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100000"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ea typeface="Roboto" panose="02000000000000000000" pitchFamily="2" charset="0"/>
                  <a:cs typeface="+mn-cs"/>
                </a:rPr>
                <a:t>Artificial Intelligence</a:t>
              </a:r>
            </a:p>
          </p:txBody>
        </p:sp>
        <p:sp>
          <p:nvSpPr>
            <p:cNvPr id="14" name="Figura a mano libera: forma 13">
              <a:extLst>
                <a:ext uri="{FF2B5EF4-FFF2-40B4-BE49-F238E27FC236}">
                  <a16:creationId xmlns:a16="http://schemas.microsoft.com/office/drawing/2014/main" id="{DCFCFB3D-53D2-7444-46A4-F53997C301A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86499" y="3352800"/>
              <a:ext cx="5374201" cy="720000"/>
            </a:xfrm>
            <a:custGeom>
              <a:avLst/>
              <a:gdLst>
                <a:gd name="connsiteX0" fmla="*/ 0 w 4786935"/>
                <a:gd name="connsiteY0" fmla="*/ 133275 h 799650"/>
                <a:gd name="connsiteX1" fmla="*/ 133275 w 4786935"/>
                <a:gd name="connsiteY1" fmla="*/ 0 h 799650"/>
                <a:gd name="connsiteX2" fmla="*/ 4653660 w 4786935"/>
                <a:gd name="connsiteY2" fmla="*/ 0 h 799650"/>
                <a:gd name="connsiteX3" fmla="*/ 4786935 w 4786935"/>
                <a:gd name="connsiteY3" fmla="*/ 133275 h 799650"/>
                <a:gd name="connsiteX4" fmla="*/ 4786935 w 4786935"/>
                <a:gd name="connsiteY4" fmla="*/ 666375 h 799650"/>
                <a:gd name="connsiteX5" fmla="*/ 4653660 w 4786935"/>
                <a:gd name="connsiteY5" fmla="*/ 799650 h 799650"/>
                <a:gd name="connsiteX6" fmla="*/ 133275 w 4786935"/>
                <a:gd name="connsiteY6" fmla="*/ 799650 h 799650"/>
                <a:gd name="connsiteX7" fmla="*/ 0 w 4786935"/>
                <a:gd name="connsiteY7" fmla="*/ 666375 h 799650"/>
                <a:gd name="connsiteX8" fmla="*/ 0 w 4786935"/>
                <a:gd name="connsiteY8" fmla="*/ 133275 h 799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86935" h="799650">
                  <a:moveTo>
                    <a:pt x="0" y="133275"/>
                  </a:moveTo>
                  <a:cubicBezTo>
                    <a:pt x="0" y="59669"/>
                    <a:pt x="59669" y="0"/>
                    <a:pt x="133275" y="0"/>
                  </a:cubicBezTo>
                  <a:lnTo>
                    <a:pt x="4653660" y="0"/>
                  </a:lnTo>
                  <a:cubicBezTo>
                    <a:pt x="4727266" y="0"/>
                    <a:pt x="4786935" y="59669"/>
                    <a:pt x="4786935" y="133275"/>
                  </a:cubicBezTo>
                  <a:lnTo>
                    <a:pt x="4786935" y="666375"/>
                  </a:lnTo>
                  <a:cubicBezTo>
                    <a:pt x="4786935" y="739981"/>
                    <a:pt x="4727266" y="799650"/>
                    <a:pt x="4653660" y="799650"/>
                  </a:cubicBezTo>
                  <a:lnTo>
                    <a:pt x="133275" y="799650"/>
                  </a:lnTo>
                  <a:cubicBezTo>
                    <a:pt x="59669" y="799650"/>
                    <a:pt x="0" y="739981"/>
                    <a:pt x="0" y="666375"/>
                  </a:cubicBezTo>
                  <a:lnTo>
                    <a:pt x="0" y="133275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36000" tIns="169083" rIns="36000" bIns="169083" numCol="1" spcCol="1270" anchor="ctr" anchorCtr="0">
              <a:noAutofit/>
            </a:bodyPr>
            <a:lstStyle/>
            <a:p>
              <a:pPr marL="0" marR="0" lvl="0" indent="0" algn="ctr" defTabSz="1422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Bold"/>
                  <a:ea typeface="+mn-ea"/>
                  <a:cs typeface="+mn-cs"/>
                </a:rPr>
                <a:t>Governance</a:t>
              </a:r>
              <a:endParaRPr kumimoji="0" lang="it-IT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Bold"/>
                <a:ea typeface="+mn-ea"/>
                <a:cs typeface="+mn-cs"/>
              </a:endParaRPr>
            </a:p>
          </p:txBody>
        </p:sp>
        <p:sp>
          <p:nvSpPr>
            <p:cNvPr id="15" name="Figura a mano libera: forma 14">
              <a:extLst>
                <a:ext uri="{FF2B5EF4-FFF2-40B4-BE49-F238E27FC236}">
                  <a16:creationId xmlns:a16="http://schemas.microsoft.com/office/drawing/2014/main" id="{2D601F5A-E12B-FC4C-968A-7DCB6E82631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86499" y="4152449"/>
              <a:ext cx="6248403" cy="5700035"/>
            </a:xfrm>
            <a:custGeom>
              <a:avLst/>
              <a:gdLst>
                <a:gd name="connsiteX0" fmla="*/ 0 w 5439274"/>
                <a:gd name="connsiteY0" fmla="*/ 0 h 5620387"/>
                <a:gd name="connsiteX1" fmla="*/ 5439274 w 5439274"/>
                <a:gd name="connsiteY1" fmla="*/ 0 h 5620387"/>
                <a:gd name="connsiteX2" fmla="*/ 5439274 w 5439274"/>
                <a:gd name="connsiteY2" fmla="*/ 5620387 h 5620387"/>
                <a:gd name="connsiteX3" fmla="*/ 0 w 5439274"/>
                <a:gd name="connsiteY3" fmla="*/ 5620387 h 5620387"/>
                <a:gd name="connsiteX4" fmla="*/ 0 w 5439274"/>
                <a:gd name="connsiteY4" fmla="*/ 0 h 5620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39274" h="5620387">
                  <a:moveTo>
                    <a:pt x="0" y="0"/>
                  </a:moveTo>
                  <a:lnTo>
                    <a:pt x="5439274" y="0"/>
                  </a:lnTo>
                  <a:lnTo>
                    <a:pt x="5439274" y="5620387"/>
                  </a:lnTo>
                  <a:lnTo>
                    <a:pt x="0" y="562038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6000" tIns="36000" rIns="36000" bIns="36000" numCol="1" spcCol="1270" anchor="t" anchorCtr="0">
              <a:noAutofit/>
            </a:bodyPr>
            <a:lstStyle/>
            <a:p>
              <a:pPr marL="180975" marR="0" lvl="1" indent="-180975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100000"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ea typeface="Roboto" panose="02000000000000000000" pitchFamily="2" charset="0"/>
                  <a:cs typeface="+mn-cs"/>
                </a:rPr>
                <a:t>National &amp; International Standards</a:t>
              </a:r>
            </a:p>
            <a:p>
              <a:pPr marL="635000" marR="0" lvl="2" indent="-234950" algn="l" defTabSz="1066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67000"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ea typeface="+mn-ea"/>
                  <a:cs typeface="+mn-cs"/>
                </a:rPr>
                <a:t>Information Security</a:t>
              </a:r>
            </a:p>
            <a:p>
              <a:pPr marL="635000" marR="0" lvl="2" indent="-234950" algn="l" defTabSz="1066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67000"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ea typeface="+mn-ea"/>
                  <a:cs typeface="+mn-cs"/>
                </a:rPr>
                <a:t>Artificial Intelligence</a:t>
              </a:r>
            </a:p>
            <a:p>
              <a:pPr marL="635000" marR="0" lvl="2" indent="-234950" algn="l" defTabSz="1066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67000"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ea typeface="+mn-ea"/>
                  <a:cs typeface="+mn-cs"/>
                </a:rPr>
                <a:t>Business Continuity</a:t>
              </a:r>
            </a:p>
            <a:p>
              <a:pPr marL="635000" marR="0" lvl="2" indent="-234950" algn="l" defTabSz="1066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67000"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ea typeface="+mn-ea"/>
                  <a:cs typeface="+mn-cs"/>
                </a:rPr>
                <a:t>Quality</a:t>
              </a:r>
            </a:p>
            <a:p>
              <a:pPr marL="635000" marR="0" lvl="2" indent="-234950" algn="l" defTabSz="1066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67000"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ea typeface="+mn-ea"/>
                  <a:cs typeface="+mn-cs"/>
                </a:rPr>
                <a:t>IT Services </a:t>
              </a:r>
            </a:p>
            <a:p>
              <a:pPr marL="635000" marR="0" lvl="2" indent="-234950" algn="l" defTabSz="1066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67000"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ea typeface="+mn-ea"/>
                  <a:cs typeface="+mn-cs"/>
                </a:rPr>
                <a:t>Anti-Bribery</a:t>
              </a:r>
            </a:p>
            <a:p>
              <a:pPr marL="635000" marR="0" lvl="2" indent="-234950" algn="l" defTabSz="1066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67000"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ea typeface="+mn-ea"/>
                  <a:cs typeface="+mn-cs"/>
                </a:rPr>
                <a:t>Environment Social Government</a:t>
              </a:r>
            </a:p>
            <a:p>
              <a:pPr marL="635000" marR="0" lvl="2" indent="-234950" algn="l" defTabSz="1066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67000"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ea typeface="+mn-ea"/>
                  <a:cs typeface="+mn-cs"/>
                </a:rPr>
                <a:t>Privacy GDPR</a:t>
              </a:r>
            </a:p>
            <a:p>
              <a:pPr marL="635000" marR="0" lvl="2" indent="-234950" algn="l" defTabSz="1066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67000"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ea typeface="+mn-ea"/>
                  <a:cs typeface="+mn-cs"/>
                </a:rPr>
                <a:t>Professional Profiles UNI/EN (ICT &amp; HR)</a:t>
              </a:r>
            </a:p>
            <a:p>
              <a:pPr marL="180975" marR="0" lvl="1" indent="-180975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100000"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ea typeface="Roboto" panose="02000000000000000000" pitchFamily="2" charset="0"/>
                  <a:cs typeface="+mn-cs"/>
                </a:rPr>
                <a:t>Project Management &amp; Framework</a:t>
              </a:r>
            </a:p>
            <a:p>
              <a:pPr marL="180975" marR="0" lvl="1" indent="-180975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100000"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ea typeface="Roboto" panose="02000000000000000000" pitchFamily="2" charset="0"/>
                  <a:cs typeface="+mn-cs"/>
                </a:rPr>
                <a:t>Job Safety &amp; Security</a:t>
              </a:r>
            </a:p>
            <a:p>
              <a:pPr marL="180975" marR="0" lvl="1" indent="-180975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100000"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ea typeface="Roboto" panose="02000000000000000000" pitchFamily="2" charset="0"/>
                  <a:cs typeface="+mn-cs"/>
                </a:rPr>
                <a:t>Management &amp; Soft skills</a:t>
              </a:r>
            </a:p>
          </p:txBody>
        </p:sp>
        <p:sp>
          <p:nvSpPr>
            <p:cNvPr id="18" name="Figura a mano libera: forma 17">
              <a:extLst>
                <a:ext uri="{FF2B5EF4-FFF2-40B4-BE49-F238E27FC236}">
                  <a16:creationId xmlns:a16="http://schemas.microsoft.com/office/drawing/2014/main" id="{CF6BC5D4-CC5F-EE11-F8E1-01361F37CBD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2375599" y="3352800"/>
              <a:ext cx="5374201" cy="720000"/>
            </a:xfrm>
            <a:custGeom>
              <a:avLst/>
              <a:gdLst>
                <a:gd name="connsiteX0" fmla="*/ 0 w 4917497"/>
                <a:gd name="connsiteY0" fmla="*/ 133275 h 799650"/>
                <a:gd name="connsiteX1" fmla="*/ 133275 w 4917497"/>
                <a:gd name="connsiteY1" fmla="*/ 0 h 799650"/>
                <a:gd name="connsiteX2" fmla="*/ 4784222 w 4917497"/>
                <a:gd name="connsiteY2" fmla="*/ 0 h 799650"/>
                <a:gd name="connsiteX3" fmla="*/ 4917497 w 4917497"/>
                <a:gd name="connsiteY3" fmla="*/ 133275 h 799650"/>
                <a:gd name="connsiteX4" fmla="*/ 4917497 w 4917497"/>
                <a:gd name="connsiteY4" fmla="*/ 666375 h 799650"/>
                <a:gd name="connsiteX5" fmla="*/ 4784222 w 4917497"/>
                <a:gd name="connsiteY5" fmla="*/ 799650 h 799650"/>
                <a:gd name="connsiteX6" fmla="*/ 133275 w 4917497"/>
                <a:gd name="connsiteY6" fmla="*/ 799650 h 799650"/>
                <a:gd name="connsiteX7" fmla="*/ 0 w 4917497"/>
                <a:gd name="connsiteY7" fmla="*/ 666375 h 799650"/>
                <a:gd name="connsiteX8" fmla="*/ 0 w 4917497"/>
                <a:gd name="connsiteY8" fmla="*/ 133275 h 799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17497" h="799650">
                  <a:moveTo>
                    <a:pt x="0" y="133275"/>
                  </a:moveTo>
                  <a:cubicBezTo>
                    <a:pt x="0" y="59669"/>
                    <a:pt x="59669" y="0"/>
                    <a:pt x="133275" y="0"/>
                  </a:cubicBezTo>
                  <a:lnTo>
                    <a:pt x="4784222" y="0"/>
                  </a:lnTo>
                  <a:cubicBezTo>
                    <a:pt x="4857828" y="0"/>
                    <a:pt x="4917497" y="59669"/>
                    <a:pt x="4917497" y="133275"/>
                  </a:cubicBezTo>
                  <a:lnTo>
                    <a:pt x="4917497" y="666375"/>
                  </a:lnTo>
                  <a:cubicBezTo>
                    <a:pt x="4917497" y="739981"/>
                    <a:pt x="4857828" y="799650"/>
                    <a:pt x="4784222" y="799650"/>
                  </a:cubicBezTo>
                  <a:lnTo>
                    <a:pt x="133275" y="799650"/>
                  </a:lnTo>
                  <a:cubicBezTo>
                    <a:pt x="59669" y="799650"/>
                    <a:pt x="0" y="739981"/>
                    <a:pt x="0" y="666375"/>
                  </a:cubicBezTo>
                  <a:lnTo>
                    <a:pt x="0" y="133275"/>
                  </a:lnTo>
                  <a:close/>
                </a:path>
              </a:pathLst>
            </a:custGeom>
            <a:solidFill>
              <a:srgbClr val="558ED5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36000" tIns="169083" rIns="36000" bIns="169083" numCol="1" spcCol="1270" anchor="ctr" anchorCtr="0">
              <a:noAutofit/>
            </a:bodyPr>
            <a:lstStyle/>
            <a:p>
              <a:pPr marL="0" marR="0" lvl="0" indent="0" algn="ctr" defTabSz="1422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Bold"/>
                  <a:ea typeface="+mn-ea"/>
                  <a:cs typeface="+mn-cs"/>
                </a:rPr>
                <a:t>ICTech</a:t>
              </a:r>
              <a:endParaRPr kumimoji="0" lang="it-IT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Bold"/>
                <a:ea typeface="+mn-ea"/>
                <a:cs typeface="+mn-cs"/>
              </a:endParaRPr>
            </a:p>
          </p:txBody>
        </p:sp>
        <p:sp>
          <p:nvSpPr>
            <p:cNvPr id="20" name="Figura a mano libera: forma 19">
              <a:extLst>
                <a:ext uri="{FF2B5EF4-FFF2-40B4-BE49-F238E27FC236}">
                  <a16:creationId xmlns:a16="http://schemas.microsoft.com/office/drawing/2014/main" id="{F9E506C8-B8DF-7490-3609-3E45D71CF3D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2375599" y="4152451"/>
              <a:ext cx="5759999" cy="5620386"/>
            </a:xfrm>
            <a:custGeom>
              <a:avLst/>
              <a:gdLst>
                <a:gd name="connsiteX0" fmla="*/ 0 w 5202536"/>
                <a:gd name="connsiteY0" fmla="*/ 0 h 5620387"/>
                <a:gd name="connsiteX1" fmla="*/ 5202536 w 5202536"/>
                <a:gd name="connsiteY1" fmla="*/ 0 h 5620387"/>
                <a:gd name="connsiteX2" fmla="*/ 5202536 w 5202536"/>
                <a:gd name="connsiteY2" fmla="*/ 5620387 h 5620387"/>
                <a:gd name="connsiteX3" fmla="*/ 0 w 5202536"/>
                <a:gd name="connsiteY3" fmla="*/ 5620387 h 5620387"/>
                <a:gd name="connsiteX4" fmla="*/ 0 w 5202536"/>
                <a:gd name="connsiteY4" fmla="*/ 0 h 5620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02536" h="5620387">
                  <a:moveTo>
                    <a:pt x="0" y="0"/>
                  </a:moveTo>
                  <a:lnTo>
                    <a:pt x="5202536" y="0"/>
                  </a:lnTo>
                  <a:lnTo>
                    <a:pt x="5202536" y="5620387"/>
                  </a:lnTo>
                  <a:lnTo>
                    <a:pt x="0" y="562038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6000" tIns="36000" rIns="36000" bIns="36000" numCol="1" spcCol="1270" anchor="t" anchorCtr="0">
              <a:noAutofit/>
            </a:bodyPr>
            <a:lstStyle/>
            <a:p>
              <a:pPr marL="180975" marR="0" lvl="1" indent="-180975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100000"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ea typeface="Roboto" panose="02000000000000000000" pitchFamily="2" charset="0"/>
                  <a:cs typeface="+mn-cs"/>
                </a:rPr>
                <a:t>IT &amp; Operative Systems</a:t>
              </a:r>
              <a:endParaRPr kumimoji="0" lang="it-IT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 panose="02000000000000000000" pitchFamily="2" charset="0"/>
                <a:cs typeface="+mn-cs"/>
              </a:endParaRPr>
            </a:p>
            <a:p>
              <a:pPr marL="180975" marR="0" lvl="1" indent="-180975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100000"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ea typeface="Roboto" panose="02000000000000000000" pitchFamily="2" charset="0"/>
                  <a:cs typeface="+mn-cs"/>
                </a:rPr>
                <a:t>Networking &amp; DevNet</a:t>
              </a:r>
            </a:p>
            <a:p>
              <a:pPr marL="180975" marR="0" lvl="1" indent="-180975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100000"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ea typeface="Roboto" panose="02000000000000000000" pitchFamily="2" charset="0"/>
                  <a:cs typeface="+mn-cs"/>
                </a:rPr>
                <a:t>Cloud &amp; Virtualization</a:t>
              </a:r>
            </a:p>
            <a:p>
              <a:pPr marL="180975" marR="0" lvl="1" indent="-180975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100000"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ea typeface="Roboto" panose="02000000000000000000" pitchFamily="2" charset="0"/>
                  <a:cs typeface="+mn-cs"/>
                </a:rPr>
                <a:t>Containers</a:t>
              </a:r>
            </a:p>
            <a:p>
              <a:pPr marL="635000" marR="0" lvl="2" indent="-234950" algn="l" defTabSz="1066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67000"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ea typeface="+mn-ea"/>
                  <a:cs typeface="+mn-cs"/>
                </a:rPr>
                <a:t>Docker</a:t>
              </a:r>
            </a:p>
            <a:p>
              <a:pPr marL="635000" marR="0" lvl="2" indent="-234950" algn="l" defTabSz="1066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67000"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ea typeface="+mn-ea"/>
                  <a:cs typeface="+mn-cs"/>
                </a:rPr>
                <a:t>Kubernetes</a:t>
              </a:r>
            </a:p>
            <a:p>
              <a:pPr marL="180975" marR="0" lvl="1" indent="-180975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100000"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ea typeface="Roboto" panose="02000000000000000000" pitchFamily="2" charset="0"/>
                  <a:cs typeface="+mn-cs"/>
                </a:rPr>
                <a:t>Blockchain</a:t>
              </a:r>
            </a:p>
            <a:p>
              <a:pPr marL="180975" marR="0" lvl="1" indent="-180975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100000"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ea typeface="Roboto" panose="02000000000000000000" pitchFamily="2" charset="0"/>
                  <a:cs typeface="+mn-cs"/>
                </a:rPr>
                <a:t>Development &amp; Programming</a:t>
              </a:r>
            </a:p>
            <a:p>
              <a:pPr marL="180975" marR="0" lvl="1" indent="-180975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100000"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ea typeface="Roboto" panose="02000000000000000000" pitchFamily="2" charset="0"/>
                  <a:cs typeface="+mn-cs"/>
                </a:rPr>
                <a:t>Industry 4.0 (IoT, Big Data, AR)</a:t>
              </a:r>
            </a:p>
            <a:p>
              <a:pPr marL="180975" marR="0" lvl="1" indent="-180975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ct val="100000"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"/>
                  <a:ea typeface="Roboto" panose="02000000000000000000" pitchFamily="2" charset="0"/>
                  <a:cs typeface="+mn-cs"/>
                </a:rPr>
                <a:t>Artificial Intelligence, Deep &amp; Machine Learning</a:t>
              </a:r>
            </a:p>
            <a:p>
              <a:pPr marL="0" marR="0" lvl="1" indent="0" algn="l" defTabSz="1066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566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BEB1990-FF50-AE30-F18E-FB917A6AA1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1150" y="944880"/>
            <a:ext cx="2780179" cy="2600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691971"/>
      </p:ext>
    </p:extLst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magine 33">
            <a:extLst>
              <a:ext uri="{FF2B5EF4-FFF2-40B4-BE49-F238E27FC236}">
                <a16:creationId xmlns:a16="http://schemas.microsoft.com/office/drawing/2014/main" id="{D8FAF834-15BE-4A3A-BA62-849F2F40AAC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screen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10839" y="5144494"/>
            <a:ext cx="2741610" cy="1713506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C0A4159B-8E2F-47D7-BE33-A7F272604C7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screen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3288" y="1774003"/>
            <a:ext cx="590843" cy="731521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43F03090-9EEF-4114-ADCE-B0A78A04CAE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screen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4388" y="2606085"/>
            <a:ext cx="548641" cy="801858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06495AFA-BA49-48E9-8912-F1F2AB08E5C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screen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0912" y="3626052"/>
            <a:ext cx="755591" cy="467751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D3796092-19D6-4279-BDAE-6517200AE56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 cstate="screen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491" y="4321339"/>
            <a:ext cx="548640" cy="593956"/>
          </a:xfrm>
          <a:prstGeom prst="rect">
            <a:avLst/>
          </a:prstGeom>
        </p:spPr>
      </p:pic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CC42C0CD-F520-4EDB-9557-80B7E2DBF37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774518" y="1847671"/>
            <a:ext cx="34774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(+39) 06 2158915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(+39) 06 86726329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73A6AC48-9177-466A-8FE7-1C216164D03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814373" y="2750527"/>
            <a:ext cx="43824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>
              <a:defRPr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hlinkClick r:id="" action="ppaction://noaction"/>
              </a:rPr>
              <a:t>Via Cristoforo Colombo, 149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hlinkClick r:id="" action="ppaction://noaction"/>
              </a:rPr>
              <a:t>00147 Roma (RM) Italy</a:t>
            </a:r>
            <a:endParaRPr kumimoji="0" lang="it-IT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D31998E6-834F-4897-9744-9FC6BF266B3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814373" y="3644979"/>
            <a:ext cx="3881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>
              <a:defRPr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hlinkClick r:id="rId7"/>
              </a:rPr>
              <a:t>informazioni@ithum.it</a:t>
            </a:r>
            <a:endParaRPr kumimoji="0" lang="it-IT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F048B132-8EA5-4885-B5CA-AB240131A1C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774518" y="4418800"/>
            <a:ext cx="22206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>
              <a:defRPr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hlinkClick r:id="rId8"/>
              </a:rPr>
              <a:t>www.ithum.it</a:t>
            </a:r>
            <a:endParaRPr kumimoji="0" lang="it-IT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D1443BED-5788-4041-BF5C-0ABD895DD0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9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8896" y="1816308"/>
            <a:ext cx="5525072" cy="3949009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9E68CEA0-EB2E-4162-972B-DEEC203D0F7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5586" y="0"/>
            <a:ext cx="3826413" cy="2391508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37B562C5-4BE4-753D-5396-3AE2D079B37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10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2063" y="1300899"/>
            <a:ext cx="450166" cy="4835950"/>
          </a:xfrm>
          <a:prstGeom prst="rect">
            <a:avLst/>
          </a:prstGeom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E913B691-37AA-2575-6827-BA9C4387788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03271" y="5032509"/>
            <a:ext cx="2845572" cy="779943"/>
            <a:chOff x="1056938" y="4477332"/>
            <a:chExt cx="2235899" cy="608833"/>
          </a:xfrm>
        </p:grpSpPr>
        <p:pic>
          <p:nvPicPr>
            <p:cNvPr id="21" name="Immagine 20">
              <a:hlinkClick r:id="rId11"/>
              <a:extLst>
                <a:ext uri="{FF2B5EF4-FFF2-40B4-BE49-F238E27FC236}">
                  <a16:creationId xmlns:a16="http://schemas.microsoft.com/office/drawing/2014/main" id="{FB9C0DCC-4930-4F79-90EC-BC32F671B09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19034"/>
            <a:stretch/>
          </p:blipFill>
          <p:spPr>
            <a:xfrm>
              <a:off x="1056938" y="4480730"/>
              <a:ext cx="649230" cy="562708"/>
            </a:xfrm>
            <a:prstGeom prst="rect">
              <a:avLst/>
            </a:prstGeom>
          </p:spPr>
        </p:pic>
        <p:pic>
          <p:nvPicPr>
            <p:cNvPr id="23" name="Immagine 22">
              <a:hlinkClick r:id="rId13"/>
              <a:extLst>
                <a:ext uri="{FF2B5EF4-FFF2-40B4-BE49-F238E27FC236}">
                  <a16:creationId xmlns:a16="http://schemas.microsoft.com/office/drawing/2014/main" id="{EA317367-2E85-4768-B9FC-294C064F6E2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00763" y="4477332"/>
              <a:ext cx="618978" cy="608833"/>
            </a:xfrm>
            <a:prstGeom prst="rect">
              <a:avLst/>
            </a:prstGeom>
          </p:spPr>
        </p:pic>
        <p:pic>
          <p:nvPicPr>
            <p:cNvPr id="6" name="Immagine 5" descr="Immagine che contiene testo, segnale, scuro&#10;&#10;Descrizione generata automaticamente">
              <a:hlinkClick r:id="rId15"/>
              <a:extLst>
                <a:ext uri="{FF2B5EF4-FFF2-40B4-BE49-F238E27FC236}">
                  <a16:creationId xmlns:a16="http://schemas.microsoft.com/office/drawing/2014/main" id="{5415BA34-5B07-4F5C-AFA9-3949A079C5A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773328" y="4544404"/>
              <a:ext cx="519509" cy="518697"/>
            </a:xfrm>
            <a:prstGeom prst="rect">
              <a:avLst/>
            </a:prstGeom>
          </p:spPr>
        </p:pic>
      </p:grpSp>
      <p:pic>
        <p:nvPicPr>
          <p:cNvPr id="10" name="Picture 7">
            <a:extLst>
              <a:ext uri="{FF2B5EF4-FFF2-40B4-BE49-F238E27FC236}">
                <a16:creationId xmlns:a16="http://schemas.microsoft.com/office/drawing/2014/main" id="{57393FD4-D5C7-2C1C-145C-E2244BB43A3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80272" y="13618"/>
            <a:ext cx="3265679" cy="998820"/>
          </a:xfrm>
          <a:prstGeom prst="rect">
            <a:avLst/>
          </a:prstGeom>
        </p:spPr>
      </p:pic>
      <p:pic>
        <p:nvPicPr>
          <p:cNvPr id="12" name="Immagine 11">
            <a:hlinkClick r:id="rId8"/>
            <a:extLst>
              <a:ext uri="{FF2B5EF4-FFF2-40B4-BE49-F238E27FC236}">
                <a16:creationId xmlns:a16="http://schemas.microsoft.com/office/drawing/2014/main" id="{A9F4379B-C5B3-C5A0-8AAC-FC94178F83C2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51793" y="6439076"/>
            <a:ext cx="1414205" cy="33563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CBB2E37-C69A-7DEC-457A-AD49EE3C36F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88990" y="1371600"/>
            <a:ext cx="4873139" cy="4511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237091"/>
      </p:ext>
    </p:extLst>
  </p:cSld>
  <p:clrMapOvr>
    <a:masterClrMapping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F503A-870B-A6C9-82FE-C3FB0B73C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EA4824BC-3022-BC07-BBB0-ACE8CEF9D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Corsi correlati</a:t>
            </a:r>
          </a:p>
        </p:txBody>
      </p:sp>
      <p:grpSp>
        <p:nvGrpSpPr>
          <p:cNvPr id="45" name="Gruppo 44">
            <a:extLst>
              <a:ext uri="{FF2B5EF4-FFF2-40B4-BE49-F238E27FC236}">
                <a16:creationId xmlns:a16="http://schemas.microsoft.com/office/drawing/2014/main" id="{165F1C3A-12CA-888C-3573-F20D27A14BB6}"/>
              </a:ext>
            </a:extLst>
          </p:cNvPr>
          <p:cNvGrpSpPr/>
          <p:nvPr/>
        </p:nvGrpSpPr>
        <p:grpSpPr>
          <a:xfrm>
            <a:off x="986303" y="4275792"/>
            <a:ext cx="4423251" cy="1058258"/>
            <a:chOff x="204718" y="1454493"/>
            <a:chExt cx="5859928" cy="1058258"/>
          </a:xfrm>
        </p:grpSpPr>
        <p:grpSp>
          <p:nvGrpSpPr>
            <p:cNvPr id="35" name="Gruppo 34">
              <a:extLst>
                <a:ext uri="{FF2B5EF4-FFF2-40B4-BE49-F238E27FC236}">
                  <a16:creationId xmlns:a16="http://schemas.microsoft.com/office/drawing/2014/main" id="{12936DCA-5415-9662-1B98-49761603CB5E}"/>
                </a:ext>
              </a:extLst>
            </p:cNvPr>
            <p:cNvGrpSpPr/>
            <p:nvPr/>
          </p:nvGrpSpPr>
          <p:grpSpPr>
            <a:xfrm>
              <a:off x="204718" y="1454493"/>
              <a:ext cx="5859928" cy="687052"/>
              <a:chOff x="204718" y="1253886"/>
              <a:chExt cx="5859928" cy="687052"/>
            </a:xfrm>
          </p:grpSpPr>
          <p:grpSp>
            <p:nvGrpSpPr>
              <p:cNvPr id="7" name="Gruppo 6">
                <a:extLst>
                  <a:ext uri="{FF2B5EF4-FFF2-40B4-BE49-F238E27FC236}">
                    <a16:creationId xmlns:a16="http://schemas.microsoft.com/office/drawing/2014/main" id="{5880E2D2-F548-B886-47B9-58D4420A4CDA}"/>
                  </a:ext>
                </a:extLst>
              </p:cNvPr>
              <p:cNvGrpSpPr/>
              <p:nvPr/>
            </p:nvGrpSpPr>
            <p:grpSpPr>
              <a:xfrm>
                <a:off x="204718" y="1253886"/>
                <a:ext cx="5859928" cy="675316"/>
                <a:chOff x="303100" y="3564349"/>
                <a:chExt cx="5859928" cy="675316"/>
              </a:xfrm>
            </p:grpSpPr>
            <p:sp>
              <p:nvSpPr>
                <p:cNvPr id="8" name="Rettangolo con angoli arrotondati 7">
                  <a:extLst>
                    <a:ext uri="{FF2B5EF4-FFF2-40B4-BE49-F238E27FC236}">
                      <a16:creationId xmlns:a16="http://schemas.microsoft.com/office/drawing/2014/main" id="{D3219750-82E6-8724-F12E-E56F20179478}"/>
                    </a:ext>
                  </a:extLst>
                </p:cNvPr>
                <p:cNvSpPr/>
                <p:nvPr/>
              </p:nvSpPr>
              <p:spPr>
                <a:xfrm>
                  <a:off x="303100" y="3564349"/>
                  <a:ext cx="5859928" cy="675316"/>
                </a:xfrm>
                <a:prstGeom prst="roundRect">
                  <a:avLst>
                    <a:gd name="adj" fmla="val 10000"/>
                  </a:avLst>
                </a:prstGeom>
                <a:solidFill>
                  <a:schemeClr val="accent5">
                    <a:lumMod val="60000"/>
                    <a:lumOff val="40000"/>
                  </a:schemeClr>
                </a:solidFill>
              </p:spPr>
              <p:style>
                <a:lnRef idx="0">
                  <a:schemeClr val="dk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6">
                    <a:tint val="4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6">
                    <a:tint val="4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hueOff val="0"/>
                        <a:satOff val="0"/>
                        <a:lumOff val="0"/>
                        <a:alphaOff val="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" name="Rettangolo 8" descr="Cronometro">
                  <a:extLst>
                    <a:ext uri="{FF2B5EF4-FFF2-40B4-BE49-F238E27FC236}">
                      <a16:creationId xmlns:a16="http://schemas.microsoft.com/office/drawing/2014/main" id="{911651ED-9B63-E2A6-0B54-D5E2A49E0BC0}"/>
                    </a:ext>
                  </a:extLst>
                </p:cNvPr>
                <p:cNvSpPr/>
                <p:nvPr/>
              </p:nvSpPr>
              <p:spPr>
                <a:xfrm>
                  <a:off x="399082" y="3643622"/>
                  <a:ext cx="282527" cy="270687"/>
                </a:xfrm>
                <a:prstGeom prst="rect">
                  <a:avLst/>
                </a:prstGeom>
                <a:blipFill>
                  <a:blip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  <a:ext uri="{96DAC541-7B7A-43D3-8B79-37D633B846F1}">
                        <asvg:svgBlip xmlns:asvg="http://schemas.microsoft.com/office/drawing/2016/SVG/main" r:embed="rId2"/>
                      </a:ext>
                    </a:extLst>
                  </a:blip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accent6">
                    <a:shade val="8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8" name="Figura a mano libera: forma 27">
                <a:extLst>
                  <a:ext uri="{FF2B5EF4-FFF2-40B4-BE49-F238E27FC236}">
                    <a16:creationId xmlns:a16="http://schemas.microsoft.com/office/drawing/2014/main" id="{F7013255-8824-A598-E918-8524C2405A7A}"/>
                  </a:ext>
                </a:extLst>
              </p:cNvPr>
              <p:cNvSpPr/>
              <p:nvPr/>
            </p:nvSpPr>
            <p:spPr>
              <a:xfrm>
                <a:off x="204718" y="1265622"/>
                <a:ext cx="5859928" cy="675316"/>
              </a:xfrm>
              <a:custGeom>
                <a:avLst/>
                <a:gdLst>
                  <a:gd name="connsiteX0" fmla="*/ 0 w 2404400"/>
                  <a:gd name="connsiteY0" fmla="*/ 0 h 768999"/>
                  <a:gd name="connsiteX1" fmla="*/ 2404400 w 2404400"/>
                  <a:gd name="connsiteY1" fmla="*/ 0 h 768999"/>
                  <a:gd name="connsiteX2" fmla="*/ 2404400 w 2404400"/>
                  <a:gd name="connsiteY2" fmla="*/ 768999 h 768999"/>
                  <a:gd name="connsiteX3" fmla="*/ 0 w 2404400"/>
                  <a:gd name="connsiteY3" fmla="*/ 768999 h 768999"/>
                  <a:gd name="connsiteX4" fmla="*/ 0 w 2404400"/>
                  <a:gd name="connsiteY4" fmla="*/ 0 h 768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4400" h="768999">
                    <a:moveTo>
                      <a:pt x="0" y="0"/>
                    </a:moveTo>
                    <a:lnTo>
                      <a:pt x="2404400" y="0"/>
                    </a:lnTo>
                    <a:lnTo>
                      <a:pt x="2404400" y="768999"/>
                    </a:lnTo>
                    <a:lnTo>
                      <a:pt x="0" y="768999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81386" tIns="81386" rIns="81386" bIns="81386" numCol="1" spcCol="1270" anchor="ctr" anchorCtr="0">
                <a:noAutofit/>
              </a:bodyPr>
              <a:lstStyle/>
              <a:p>
                <a:pPr marL="0" marR="0" lvl="0" indent="0" algn="ctr" defTabSz="8890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4366C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  <a:hlinkClick r:id="rId3"/>
                  </a:rPr>
                  <a:t>ISO/IEC 27001 </a:t>
                </a:r>
                <a:endParaRPr kumimoji="0" lang="it-IT" sz="2000" b="1" i="0" u="none" strike="noStrike" kern="1200" cap="none" spc="0" normalizeH="0" baseline="0" noProof="0">
                  <a:ln>
                    <a:noFill/>
                  </a:ln>
                  <a:solidFill>
                    <a:srgbClr val="04366C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36" name="Figura a mano libera: forma 35">
              <a:extLst>
                <a:ext uri="{FF2B5EF4-FFF2-40B4-BE49-F238E27FC236}">
                  <a16:creationId xmlns:a16="http://schemas.microsoft.com/office/drawing/2014/main" id="{9BCB1C7C-01D0-2D0F-5912-0B9BD7A1FED8}"/>
                </a:ext>
              </a:extLst>
            </p:cNvPr>
            <p:cNvSpPr/>
            <p:nvPr/>
          </p:nvSpPr>
          <p:spPr>
            <a:xfrm>
              <a:off x="1283780" y="2068561"/>
              <a:ext cx="3701799" cy="444190"/>
            </a:xfrm>
            <a:custGeom>
              <a:avLst/>
              <a:gdLst>
                <a:gd name="connsiteX0" fmla="*/ 0 w 2217300"/>
                <a:gd name="connsiteY0" fmla="*/ 0 h 631691"/>
                <a:gd name="connsiteX1" fmla="*/ 2217300 w 2217300"/>
                <a:gd name="connsiteY1" fmla="*/ 0 h 631691"/>
                <a:gd name="connsiteX2" fmla="*/ 2217300 w 2217300"/>
                <a:gd name="connsiteY2" fmla="*/ 631691 h 631691"/>
                <a:gd name="connsiteX3" fmla="*/ 0 w 2217300"/>
                <a:gd name="connsiteY3" fmla="*/ 631691 h 631691"/>
                <a:gd name="connsiteX4" fmla="*/ 0 w 2217300"/>
                <a:gd name="connsiteY4" fmla="*/ 0 h 631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17300" h="631691">
                  <a:moveTo>
                    <a:pt x="0" y="0"/>
                  </a:moveTo>
                  <a:lnTo>
                    <a:pt x="2217300" y="0"/>
                  </a:lnTo>
                  <a:lnTo>
                    <a:pt x="2217300" y="631691"/>
                  </a:lnTo>
                  <a:lnTo>
                    <a:pt x="0" y="63169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2087" tIns="52087" rIns="52087" bIns="52087" numCol="1" spcCol="1270" anchor="ctr" anchorCtr="0">
              <a:noAutofit/>
            </a:bodyPr>
            <a:lstStyle/>
            <a:p>
              <a:pPr marL="0" marR="0" lvl="0" indent="0" algn="ctr" defTabSz="8001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Inizio corso: 1/</a:t>
              </a:r>
              <a:r>
                <a:rPr lang="it-IT" sz="160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Calibri" panose="020F0502020204030204"/>
                </a:rPr>
                <a:t>12</a:t>
              </a:r>
              <a:r>
                <a:rPr kumimoji="0" lang="it-IT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/2026</a:t>
              </a: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6C4A3458-9A14-061D-BC8E-6CB8DD48B618}"/>
              </a:ext>
            </a:extLst>
          </p:cNvPr>
          <p:cNvGrpSpPr/>
          <p:nvPr/>
        </p:nvGrpSpPr>
        <p:grpSpPr>
          <a:xfrm>
            <a:off x="6782447" y="4287528"/>
            <a:ext cx="4423250" cy="1046522"/>
            <a:chOff x="204718" y="1466229"/>
            <a:chExt cx="5859928" cy="1046522"/>
          </a:xfrm>
        </p:grpSpPr>
        <p:grpSp>
          <p:nvGrpSpPr>
            <p:cNvPr id="61" name="Gruppo 60">
              <a:extLst>
                <a:ext uri="{FF2B5EF4-FFF2-40B4-BE49-F238E27FC236}">
                  <a16:creationId xmlns:a16="http://schemas.microsoft.com/office/drawing/2014/main" id="{87B50EAF-74E4-AFFD-4C38-59B90AA09DBF}"/>
                </a:ext>
              </a:extLst>
            </p:cNvPr>
            <p:cNvGrpSpPr/>
            <p:nvPr/>
          </p:nvGrpSpPr>
          <p:grpSpPr>
            <a:xfrm>
              <a:off x="204718" y="1466229"/>
              <a:ext cx="5859928" cy="675316"/>
              <a:chOff x="204718" y="1265622"/>
              <a:chExt cx="5859928" cy="675316"/>
            </a:xfrm>
          </p:grpSpPr>
          <p:grpSp>
            <p:nvGrpSpPr>
              <p:cNvPr id="63" name="Gruppo 62">
                <a:extLst>
                  <a:ext uri="{FF2B5EF4-FFF2-40B4-BE49-F238E27FC236}">
                    <a16:creationId xmlns:a16="http://schemas.microsoft.com/office/drawing/2014/main" id="{1ABBF362-6FED-4F95-0B12-196C6BC7FF8F}"/>
                  </a:ext>
                </a:extLst>
              </p:cNvPr>
              <p:cNvGrpSpPr/>
              <p:nvPr/>
            </p:nvGrpSpPr>
            <p:grpSpPr>
              <a:xfrm>
                <a:off x="204718" y="1265622"/>
                <a:ext cx="5859928" cy="652187"/>
                <a:chOff x="303100" y="3576085"/>
                <a:chExt cx="5859928" cy="652187"/>
              </a:xfrm>
            </p:grpSpPr>
            <p:sp>
              <p:nvSpPr>
                <p:cNvPr id="65" name="Rettangolo con angoli arrotondati 64">
                  <a:extLst>
                    <a:ext uri="{FF2B5EF4-FFF2-40B4-BE49-F238E27FC236}">
                      <a16:creationId xmlns:a16="http://schemas.microsoft.com/office/drawing/2014/main" id="{F8A93C81-F22A-DE23-CB89-97DEF87C7643}"/>
                    </a:ext>
                  </a:extLst>
                </p:cNvPr>
                <p:cNvSpPr/>
                <p:nvPr/>
              </p:nvSpPr>
              <p:spPr>
                <a:xfrm>
                  <a:off x="303100" y="3576085"/>
                  <a:ext cx="5859928" cy="652187"/>
                </a:xfrm>
                <a:prstGeom prst="roundRect">
                  <a:avLst>
                    <a:gd name="adj" fmla="val 10000"/>
                  </a:avLst>
                </a:prstGeom>
                <a:solidFill>
                  <a:schemeClr val="accent5">
                    <a:lumMod val="20000"/>
                    <a:lumOff val="80000"/>
                  </a:schemeClr>
                </a:solidFill>
              </p:spPr>
              <p:style>
                <a:lnRef idx="0">
                  <a:schemeClr val="dk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6">
                    <a:tint val="4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6">
                    <a:tint val="4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hueOff val="0"/>
                        <a:satOff val="0"/>
                        <a:lumOff val="0"/>
                        <a:alphaOff val="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6" name="Rettangolo 65" descr="Cronometro">
                  <a:extLst>
                    <a:ext uri="{FF2B5EF4-FFF2-40B4-BE49-F238E27FC236}">
                      <a16:creationId xmlns:a16="http://schemas.microsoft.com/office/drawing/2014/main" id="{536E7B94-0440-0E02-61EE-E67073D8885D}"/>
                    </a:ext>
                  </a:extLst>
                </p:cNvPr>
                <p:cNvSpPr/>
                <p:nvPr/>
              </p:nvSpPr>
              <p:spPr>
                <a:xfrm>
                  <a:off x="399082" y="3643622"/>
                  <a:ext cx="282527" cy="270687"/>
                </a:xfrm>
                <a:prstGeom prst="rect">
                  <a:avLst/>
                </a:prstGeom>
                <a:blipFill>
                  <a:blip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  <a:ext uri="{96DAC541-7B7A-43D3-8B79-37D633B846F1}">
                        <asvg:svgBlip xmlns:asvg="http://schemas.microsoft.com/office/drawing/2016/SVG/main" r:embed="rId2"/>
                      </a:ext>
                    </a:extLst>
                  </a:blip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accent6">
                    <a:shade val="8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4" name="Figura a mano libera: forma 63">
                <a:extLst>
                  <a:ext uri="{FF2B5EF4-FFF2-40B4-BE49-F238E27FC236}">
                    <a16:creationId xmlns:a16="http://schemas.microsoft.com/office/drawing/2014/main" id="{3159F867-7DE7-B9E1-3BD2-27BC4B72E49F}"/>
                  </a:ext>
                </a:extLst>
              </p:cNvPr>
              <p:cNvSpPr/>
              <p:nvPr/>
            </p:nvSpPr>
            <p:spPr>
              <a:xfrm>
                <a:off x="204718" y="1265622"/>
                <a:ext cx="5859928" cy="675316"/>
              </a:xfrm>
              <a:custGeom>
                <a:avLst/>
                <a:gdLst>
                  <a:gd name="connsiteX0" fmla="*/ 0 w 2404400"/>
                  <a:gd name="connsiteY0" fmla="*/ 0 h 768999"/>
                  <a:gd name="connsiteX1" fmla="*/ 2404400 w 2404400"/>
                  <a:gd name="connsiteY1" fmla="*/ 0 h 768999"/>
                  <a:gd name="connsiteX2" fmla="*/ 2404400 w 2404400"/>
                  <a:gd name="connsiteY2" fmla="*/ 768999 h 768999"/>
                  <a:gd name="connsiteX3" fmla="*/ 0 w 2404400"/>
                  <a:gd name="connsiteY3" fmla="*/ 768999 h 768999"/>
                  <a:gd name="connsiteX4" fmla="*/ 0 w 2404400"/>
                  <a:gd name="connsiteY4" fmla="*/ 0 h 768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4400" h="768999">
                    <a:moveTo>
                      <a:pt x="0" y="0"/>
                    </a:moveTo>
                    <a:lnTo>
                      <a:pt x="2404400" y="0"/>
                    </a:lnTo>
                    <a:lnTo>
                      <a:pt x="2404400" y="768999"/>
                    </a:lnTo>
                    <a:lnTo>
                      <a:pt x="0" y="768999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81386" tIns="81386" rIns="81386" bIns="81386" numCol="1" spcCol="1270" anchor="ctr" anchorCtr="0">
                <a:noAutofit/>
              </a:bodyPr>
              <a:lstStyle/>
              <a:p>
                <a:pPr marL="0" marR="0" lvl="0" indent="0" algn="ctr" defTabSz="8890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4366C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  <a:hlinkClick r:id="rId4"/>
                  </a:rPr>
                  <a:t>ISO/IEC 27017 &amp; ISO/IEC 27018</a:t>
                </a:r>
                <a:endParaRPr kumimoji="0" lang="it-IT" sz="2000" b="1" i="0" u="none" strike="noStrike" kern="1200" cap="none" spc="0" normalizeH="0" baseline="0" noProof="0">
                  <a:ln>
                    <a:noFill/>
                  </a:ln>
                  <a:solidFill>
                    <a:srgbClr val="04366C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62" name="Figura a mano libera: forma 61">
              <a:extLst>
                <a:ext uri="{FF2B5EF4-FFF2-40B4-BE49-F238E27FC236}">
                  <a16:creationId xmlns:a16="http://schemas.microsoft.com/office/drawing/2014/main" id="{325C4AB7-56A3-B359-F3E1-6AB0C704015F}"/>
                </a:ext>
              </a:extLst>
            </p:cNvPr>
            <p:cNvSpPr/>
            <p:nvPr/>
          </p:nvSpPr>
          <p:spPr>
            <a:xfrm>
              <a:off x="1283780" y="2068561"/>
              <a:ext cx="3701799" cy="444190"/>
            </a:xfrm>
            <a:custGeom>
              <a:avLst/>
              <a:gdLst>
                <a:gd name="connsiteX0" fmla="*/ 0 w 2217300"/>
                <a:gd name="connsiteY0" fmla="*/ 0 h 631691"/>
                <a:gd name="connsiteX1" fmla="*/ 2217300 w 2217300"/>
                <a:gd name="connsiteY1" fmla="*/ 0 h 631691"/>
                <a:gd name="connsiteX2" fmla="*/ 2217300 w 2217300"/>
                <a:gd name="connsiteY2" fmla="*/ 631691 h 631691"/>
                <a:gd name="connsiteX3" fmla="*/ 0 w 2217300"/>
                <a:gd name="connsiteY3" fmla="*/ 631691 h 631691"/>
                <a:gd name="connsiteX4" fmla="*/ 0 w 2217300"/>
                <a:gd name="connsiteY4" fmla="*/ 0 h 631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17300" h="631691">
                  <a:moveTo>
                    <a:pt x="0" y="0"/>
                  </a:moveTo>
                  <a:lnTo>
                    <a:pt x="2217300" y="0"/>
                  </a:lnTo>
                  <a:lnTo>
                    <a:pt x="2217300" y="631691"/>
                  </a:lnTo>
                  <a:lnTo>
                    <a:pt x="0" y="63169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2087" tIns="52087" rIns="52087" bIns="52087" numCol="1" spcCol="1270" anchor="ctr" anchorCtr="0">
              <a:noAutofit/>
            </a:bodyPr>
            <a:lstStyle/>
            <a:p>
              <a:pPr marL="0" marR="0" lvl="0" indent="0" algn="ctr" defTabSz="8001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Inizio corso: </a:t>
              </a:r>
              <a:r>
                <a:rPr lang="it-IT" sz="160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Calibri" panose="020F0502020204030204"/>
                </a:rPr>
                <a:t>10/12/</a:t>
              </a:r>
              <a:r>
                <a:rPr kumimoji="0" lang="it-IT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2026</a:t>
              </a: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Immagine 1" descr="Immagine che contiene Elementi grafici, Carattere, schermata, logo&#10;&#10;Descrizione generata automaticamente">
            <a:extLst>
              <a:ext uri="{FF2B5EF4-FFF2-40B4-BE49-F238E27FC236}">
                <a16:creationId xmlns:a16="http://schemas.microsoft.com/office/drawing/2014/main" id="{930B4BFD-5A93-979E-D287-A25D8D0A1D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55" y="92399"/>
            <a:ext cx="1717823" cy="516707"/>
          </a:xfrm>
          <a:prstGeom prst="rect">
            <a:avLst/>
          </a:prstGeom>
        </p:spPr>
      </p:pic>
      <p:grpSp>
        <p:nvGrpSpPr>
          <p:cNvPr id="4" name="Gruppo 3">
            <a:extLst>
              <a:ext uri="{FF2B5EF4-FFF2-40B4-BE49-F238E27FC236}">
                <a16:creationId xmlns:a16="http://schemas.microsoft.com/office/drawing/2014/main" id="{04CDD2A2-56FB-2DF2-62E3-DC86F82D2F63}"/>
              </a:ext>
            </a:extLst>
          </p:cNvPr>
          <p:cNvGrpSpPr/>
          <p:nvPr/>
        </p:nvGrpSpPr>
        <p:grpSpPr>
          <a:xfrm>
            <a:off x="3166035" y="2053079"/>
            <a:ext cx="5859928" cy="1058258"/>
            <a:chOff x="204718" y="1454493"/>
            <a:chExt cx="5859928" cy="1058258"/>
          </a:xfrm>
        </p:grpSpPr>
        <p:grpSp>
          <p:nvGrpSpPr>
            <p:cNvPr id="6" name="Gruppo 5">
              <a:extLst>
                <a:ext uri="{FF2B5EF4-FFF2-40B4-BE49-F238E27FC236}">
                  <a16:creationId xmlns:a16="http://schemas.microsoft.com/office/drawing/2014/main" id="{82EA88D7-DAD9-4BAE-6DD4-6C54A47BD84E}"/>
                </a:ext>
              </a:extLst>
            </p:cNvPr>
            <p:cNvGrpSpPr/>
            <p:nvPr/>
          </p:nvGrpSpPr>
          <p:grpSpPr>
            <a:xfrm>
              <a:off x="204718" y="1454493"/>
              <a:ext cx="5859928" cy="687052"/>
              <a:chOff x="204718" y="1253886"/>
              <a:chExt cx="5859928" cy="687052"/>
            </a:xfrm>
          </p:grpSpPr>
          <p:grpSp>
            <p:nvGrpSpPr>
              <p:cNvPr id="11" name="Gruppo 10">
                <a:extLst>
                  <a:ext uri="{FF2B5EF4-FFF2-40B4-BE49-F238E27FC236}">
                    <a16:creationId xmlns:a16="http://schemas.microsoft.com/office/drawing/2014/main" id="{75CABCED-CF36-8875-8F05-D57E954369E7}"/>
                  </a:ext>
                </a:extLst>
              </p:cNvPr>
              <p:cNvGrpSpPr/>
              <p:nvPr/>
            </p:nvGrpSpPr>
            <p:grpSpPr>
              <a:xfrm>
                <a:off x="204718" y="1253886"/>
                <a:ext cx="5859928" cy="675316"/>
                <a:chOff x="303100" y="3564349"/>
                <a:chExt cx="5859928" cy="675316"/>
              </a:xfrm>
            </p:grpSpPr>
            <p:sp>
              <p:nvSpPr>
                <p:cNvPr id="13" name="Rettangolo con angoli arrotondati 12">
                  <a:extLst>
                    <a:ext uri="{FF2B5EF4-FFF2-40B4-BE49-F238E27FC236}">
                      <a16:creationId xmlns:a16="http://schemas.microsoft.com/office/drawing/2014/main" id="{75D1E36E-C163-D57A-E144-99DD3116B786}"/>
                    </a:ext>
                  </a:extLst>
                </p:cNvPr>
                <p:cNvSpPr/>
                <p:nvPr/>
              </p:nvSpPr>
              <p:spPr>
                <a:xfrm>
                  <a:off x="303100" y="3564349"/>
                  <a:ext cx="5859928" cy="675316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0">
                  <a:schemeClr val="dk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6">
                    <a:tint val="4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6">
                    <a:tint val="4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hueOff val="0"/>
                        <a:satOff val="0"/>
                        <a:lumOff val="0"/>
                        <a:alphaOff val="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" name="Rettangolo 13" descr="Cronometro">
                  <a:extLst>
                    <a:ext uri="{FF2B5EF4-FFF2-40B4-BE49-F238E27FC236}">
                      <a16:creationId xmlns:a16="http://schemas.microsoft.com/office/drawing/2014/main" id="{4E8F270D-7160-B046-C2E6-0B54F7A4DA42}"/>
                    </a:ext>
                  </a:extLst>
                </p:cNvPr>
                <p:cNvSpPr/>
                <p:nvPr/>
              </p:nvSpPr>
              <p:spPr>
                <a:xfrm>
                  <a:off x="399082" y="3643622"/>
                  <a:ext cx="282527" cy="270687"/>
                </a:xfrm>
                <a:prstGeom prst="rect">
                  <a:avLst/>
                </a:prstGeom>
                <a:blipFill>
                  <a:blip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  <a:ext uri="{96DAC541-7B7A-43D3-8B79-37D633B846F1}">
                        <asvg:svgBlip xmlns:asvg="http://schemas.microsoft.com/office/drawing/2016/SVG/main" r:embed="rId2"/>
                      </a:ext>
                    </a:extLst>
                  </a:blip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accent6">
                    <a:shade val="8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" name="Figura a mano libera: forma 11">
                <a:extLst>
                  <a:ext uri="{FF2B5EF4-FFF2-40B4-BE49-F238E27FC236}">
                    <a16:creationId xmlns:a16="http://schemas.microsoft.com/office/drawing/2014/main" id="{26396D52-B956-5245-691E-9ACC289C40C7}"/>
                  </a:ext>
                </a:extLst>
              </p:cNvPr>
              <p:cNvSpPr/>
              <p:nvPr/>
            </p:nvSpPr>
            <p:spPr>
              <a:xfrm>
                <a:off x="204718" y="1265622"/>
                <a:ext cx="5859928" cy="675316"/>
              </a:xfrm>
              <a:custGeom>
                <a:avLst/>
                <a:gdLst>
                  <a:gd name="connsiteX0" fmla="*/ 0 w 2404400"/>
                  <a:gd name="connsiteY0" fmla="*/ 0 h 768999"/>
                  <a:gd name="connsiteX1" fmla="*/ 2404400 w 2404400"/>
                  <a:gd name="connsiteY1" fmla="*/ 0 h 768999"/>
                  <a:gd name="connsiteX2" fmla="*/ 2404400 w 2404400"/>
                  <a:gd name="connsiteY2" fmla="*/ 768999 h 768999"/>
                  <a:gd name="connsiteX3" fmla="*/ 0 w 2404400"/>
                  <a:gd name="connsiteY3" fmla="*/ 768999 h 768999"/>
                  <a:gd name="connsiteX4" fmla="*/ 0 w 2404400"/>
                  <a:gd name="connsiteY4" fmla="*/ 0 h 768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4400" h="768999">
                    <a:moveTo>
                      <a:pt x="0" y="0"/>
                    </a:moveTo>
                    <a:lnTo>
                      <a:pt x="2404400" y="0"/>
                    </a:lnTo>
                    <a:lnTo>
                      <a:pt x="2404400" y="768999"/>
                    </a:lnTo>
                    <a:lnTo>
                      <a:pt x="0" y="768999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81386" tIns="81386" rIns="81386" bIns="81386" numCol="1" spcCol="1270" anchor="ctr" anchorCtr="0">
                <a:noAutofit/>
              </a:bodyPr>
              <a:lstStyle/>
              <a:p>
                <a:pPr marL="0" marR="0" lvl="0" indent="0" algn="ctr" defTabSz="8890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4366C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  <a:hlinkClick r:id="rId6"/>
                  </a:rPr>
                  <a:t>ISO 9001 + aggiornamento</a:t>
                </a:r>
                <a:endParaRPr kumimoji="0" lang="it-IT" sz="2000" b="1" i="0" u="none" strike="noStrike" kern="1200" cap="none" spc="0" normalizeH="0" baseline="0" noProof="0">
                  <a:ln>
                    <a:noFill/>
                  </a:ln>
                  <a:solidFill>
                    <a:srgbClr val="04366C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0" name="Figura a mano libera: forma 9">
              <a:extLst>
                <a:ext uri="{FF2B5EF4-FFF2-40B4-BE49-F238E27FC236}">
                  <a16:creationId xmlns:a16="http://schemas.microsoft.com/office/drawing/2014/main" id="{C83D30A6-81BA-D5C3-3CB1-812098F307D7}"/>
                </a:ext>
              </a:extLst>
            </p:cNvPr>
            <p:cNvSpPr/>
            <p:nvPr/>
          </p:nvSpPr>
          <p:spPr>
            <a:xfrm>
              <a:off x="1283780" y="2068561"/>
              <a:ext cx="3701799" cy="444190"/>
            </a:xfrm>
            <a:custGeom>
              <a:avLst/>
              <a:gdLst>
                <a:gd name="connsiteX0" fmla="*/ 0 w 2217300"/>
                <a:gd name="connsiteY0" fmla="*/ 0 h 631691"/>
                <a:gd name="connsiteX1" fmla="*/ 2217300 w 2217300"/>
                <a:gd name="connsiteY1" fmla="*/ 0 h 631691"/>
                <a:gd name="connsiteX2" fmla="*/ 2217300 w 2217300"/>
                <a:gd name="connsiteY2" fmla="*/ 631691 h 631691"/>
                <a:gd name="connsiteX3" fmla="*/ 0 w 2217300"/>
                <a:gd name="connsiteY3" fmla="*/ 631691 h 631691"/>
                <a:gd name="connsiteX4" fmla="*/ 0 w 2217300"/>
                <a:gd name="connsiteY4" fmla="*/ 0 h 631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17300" h="631691">
                  <a:moveTo>
                    <a:pt x="0" y="0"/>
                  </a:moveTo>
                  <a:lnTo>
                    <a:pt x="2217300" y="0"/>
                  </a:lnTo>
                  <a:lnTo>
                    <a:pt x="2217300" y="631691"/>
                  </a:lnTo>
                  <a:lnTo>
                    <a:pt x="0" y="63169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2087" tIns="52087" rIns="52087" bIns="52087" numCol="1" spcCol="1270" anchor="ctr" anchorCtr="0">
              <a:noAutofit/>
            </a:bodyPr>
            <a:lstStyle/>
            <a:p>
              <a:pPr marL="0" marR="0" lvl="0" indent="0" algn="ctr" defTabSz="8001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Inizio corso: 2/11/2026</a:t>
              </a: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7" name="Elemento grafico 16" descr="Aggiungere con riempimento a tinta unita">
            <a:extLst>
              <a:ext uri="{FF2B5EF4-FFF2-40B4-BE49-F238E27FC236}">
                <a16:creationId xmlns:a16="http://schemas.microsoft.com/office/drawing/2014/main" id="{99DC8672-B045-DBAC-9E70-F7AF98DBBC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73905" y="4403090"/>
            <a:ext cx="444191" cy="44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044481"/>
      </p:ext>
    </p:extLst>
  </p:cSld>
  <p:clrMapOvr>
    <a:masterClrMapping/>
  </p:clrMapOvr>
  <p:transition spd="slow">
    <p:push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C9971A01-34F9-CD87-9279-EBC4A6DCD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I nostri Webinar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E6A6F57-48A8-48FB-480B-4B6DB4527F08}"/>
              </a:ext>
            </a:extLst>
          </p:cNvPr>
          <p:cNvSpPr txBox="1"/>
          <p:nvPr/>
        </p:nvSpPr>
        <p:spPr>
          <a:xfrm>
            <a:off x="6286696" y="5563936"/>
            <a:ext cx="5742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b="1">
                <a:latin typeface="Roboto" panose="02000000000000000000" pitchFamily="2" charset="0"/>
                <a:ea typeface="Roboto" panose="02000000000000000000" pitchFamily="2" charset="0"/>
              </a:rPr>
              <a:t>Informazioni, materiali e registrazione:</a:t>
            </a:r>
          </a:p>
          <a:p>
            <a:r>
              <a:rPr lang="it-IT" sz="1200">
                <a:hlinkClick r:id="rId3"/>
              </a:rPr>
              <a:t>Webinar Business Master Cyber Security &amp; </a:t>
            </a:r>
            <a:r>
              <a:rPr lang="it-IT" sz="1200" err="1">
                <a:hlinkClick r:id="rId3"/>
              </a:rPr>
              <a:t>Artificial</a:t>
            </a:r>
            <a:r>
              <a:rPr lang="it-IT" sz="1200">
                <a:hlinkClick r:id="rId3"/>
              </a:rPr>
              <a:t> Intelligence Risk Compliance Manager. Chiarimenti e approfondimenti</a:t>
            </a:r>
            <a:endParaRPr lang="it-IT" sz="1200" b="1">
              <a:highlight>
                <a:srgbClr val="FFFF00"/>
              </a:highlight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Segnaposto contenuto 5">
            <a:extLst>
              <a:ext uri="{FF2B5EF4-FFF2-40B4-BE49-F238E27FC236}">
                <a16:creationId xmlns:a16="http://schemas.microsoft.com/office/drawing/2014/main" id="{D742FAF6-CF9F-EC30-3180-72ED6745CB9C}"/>
              </a:ext>
            </a:extLst>
          </p:cNvPr>
          <p:cNvSpPr txBox="1">
            <a:spLocks/>
          </p:cNvSpPr>
          <p:nvPr/>
        </p:nvSpPr>
        <p:spPr>
          <a:xfrm>
            <a:off x="6161064" y="1689175"/>
            <a:ext cx="6138598" cy="5958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685783" rtl="0" eaLnBrk="1" latinLnBrk="0" hangingPunct="1">
              <a:lnSpc>
                <a:spcPct val="110000"/>
              </a:lnSpc>
              <a:spcBef>
                <a:spcPts val="750"/>
              </a:spcBef>
              <a:buClr>
                <a:srgbClr val="48656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23888" indent="-280988" algn="l" defTabSz="685783" rtl="0" eaLnBrk="1" latinLnBrk="0" hangingPunct="1">
              <a:lnSpc>
                <a:spcPct val="110000"/>
              </a:lnSpc>
              <a:spcBef>
                <a:spcPts val="375"/>
              </a:spcBef>
              <a:buClr>
                <a:srgbClr val="486566"/>
              </a:buClr>
              <a:buFont typeface="Courier New" panose="02070309020205020404" pitchFamily="49" charset="0"/>
              <a:buChar char="o"/>
              <a:defRPr sz="1800" kern="120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82663" indent="-296863" algn="l" defTabSz="685783" rtl="0" eaLnBrk="1" latinLnBrk="0" hangingPunct="1">
              <a:lnSpc>
                <a:spcPct val="110000"/>
              </a:lnSpc>
              <a:spcBef>
                <a:spcPts val="375"/>
              </a:spcBef>
              <a:buClr>
                <a:srgbClr val="486566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41438" indent="-312738" algn="l" defTabSz="685783" rtl="0" eaLnBrk="1" latinLnBrk="0" hangingPunct="1">
              <a:lnSpc>
                <a:spcPct val="110000"/>
              </a:lnSpc>
              <a:spcBef>
                <a:spcPts val="375"/>
              </a:spcBef>
              <a:buClr>
                <a:srgbClr val="486566"/>
              </a:buClr>
              <a:buSzPct val="75000"/>
              <a:buFont typeface="Wingdings" panose="05000000000000000000" pitchFamily="2" charset="2"/>
              <a:buChar char="q"/>
              <a:defRPr sz="1400" kern="120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543012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sz="3200" b="1">
                <a:solidFill>
                  <a:srgbClr val="486566"/>
                </a:solidFill>
              </a:rPr>
              <a:t>17/09/2026</a:t>
            </a:r>
            <a:endParaRPr lang="it-IT" sz="3200">
              <a:solidFill>
                <a:srgbClr val="486566"/>
              </a:solidFill>
            </a:endParaRPr>
          </a:p>
        </p:txBody>
      </p:sp>
      <p:pic>
        <p:nvPicPr>
          <p:cNvPr id="4" name="Immagine 3">
            <a:hlinkClick r:id="rId3"/>
            <a:extLst>
              <a:ext uri="{FF2B5EF4-FFF2-40B4-BE49-F238E27FC236}">
                <a16:creationId xmlns:a16="http://schemas.microsoft.com/office/drawing/2014/main" id="{5897103A-D765-20FD-99E5-83BA7CFBF6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61064" y="2290610"/>
            <a:ext cx="5887334" cy="32988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Immagine 1" descr="Immagine che contiene Elementi grafici, Carattere, schermata, logo&#10;&#10;Descrizione generata automaticamente">
            <a:extLst>
              <a:ext uri="{FF2B5EF4-FFF2-40B4-BE49-F238E27FC236}">
                <a16:creationId xmlns:a16="http://schemas.microsoft.com/office/drawing/2014/main" id="{BA2813D8-9A95-43E6-A148-96E30A693D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55" y="92399"/>
            <a:ext cx="1717823" cy="516707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F507CC49-BD58-A64C-9A13-2EA3F1788F1A}"/>
              </a:ext>
            </a:extLst>
          </p:cNvPr>
          <p:cNvSpPr txBox="1"/>
          <p:nvPr/>
        </p:nvSpPr>
        <p:spPr>
          <a:xfrm>
            <a:off x="235155" y="5595053"/>
            <a:ext cx="5742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b="1">
                <a:latin typeface="Roboto" panose="02000000000000000000" pitchFamily="2" charset="0"/>
                <a:ea typeface="Roboto" panose="02000000000000000000" pitchFamily="2" charset="0"/>
              </a:rPr>
              <a:t>Informazioni, materiali e registrazione:</a:t>
            </a:r>
          </a:p>
          <a:p>
            <a:r>
              <a:rPr lang="it-IT" sz="1200">
                <a:hlinkClick r:id="rId6"/>
              </a:rPr>
              <a:t>Webinar Business Master Cyber Security &amp; </a:t>
            </a:r>
            <a:r>
              <a:rPr lang="it-IT" sz="1200" err="1">
                <a:hlinkClick r:id="rId6"/>
              </a:rPr>
              <a:t>Artificial</a:t>
            </a:r>
            <a:r>
              <a:rPr lang="it-IT" sz="1200">
                <a:hlinkClick r:id="rId6"/>
              </a:rPr>
              <a:t> Intelligence Risk Compliance Manager</a:t>
            </a:r>
            <a:endParaRPr lang="it-IT" sz="1200" b="1">
              <a:highlight>
                <a:srgbClr val="FFFF00"/>
              </a:highlight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" name="Segnaposto contenuto 5">
            <a:extLst>
              <a:ext uri="{FF2B5EF4-FFF2-40B4-BE49-F238E27FC236}">
                <a16:creationId xmlns:a16="http://schemas.microsoft.com/office/drawing/2014/main" id="{315CA524-9731-07C2-D08A-CFD16ED68F7D}"/>
              </a:ext>
            </a:extLst>
          </p:cNvPr>
          <p:cNvSpPr txBox="1">
            <a:spLocks/>
          </p:cNvSpPr>
          <p:nvPr/>
        </p:nvSpPr>
        <p:spPr>
          <a:xfrm>
            <a:off x="235155" y="1695703"/>
            <a:ext cx="6138598" cy="5958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685783" rtl="0" eaLnBrk="1" latinLnBrk="0" hangingPunct="1">
              <a:lnSpc>
                <a:spcPct val="110000"/>
              </a:lnSpc>
              <a:spcBef>
                <a:spcPts val="750"/>
              </a:spcBef>
              <a:buClr>
                <a:srgbClr val="48656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23888" indent="-280988" algn="l" defTabSz="685783" rtl="0" eaLnBrk="1" latinLnBrk="0" hangingPunct="1">
              <a:lnSpc>
                <a:spcPct val="110000"/>
              </a:lnSpc>
              <a:spcBef>
                <a:spcPts val="375"/>
              </a:spcBef>
              <a:buClr>
                <a:srgbClr val="486566"/>
              </a:buClr>
              <a:buFont typeface="Courier New" panose="02070309020205020404" pitchFamily="49" charset="0"/>
              <a:buChar char="o"/>
              <a:defRPr sz="1800" kern="120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82663" indent="-296863" algn="l" defTabSz="685783" rtl="0" eaLnBrk="1" latinLnBrk="0" hangingPunct="1">
              <a:lnSpc>
                <a:spcPct val="110000"/>
              </a:lnSpc>
              <a:spcBef>
                <a:spcPts val="375"/>
              </a:spcBef>
              <a:buClr>
                <a:srgbClr val="486566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41438" indent="-312738" algn="l" defTabSz="685783" rtl="0" eaLnBrk="1" latinLnBrk="0" hangingPunct="1">
              <a:lnSpc>
                <a:spcPct val="110000"/>
              </a:lnSpc>
              <a:spcBef>
                <a:spcPts val="375"/>
              </a:spcBef>
              <a:buClr>
                <a:srgbClr val="486566"/>
              </a:buClr>
              <a:buSzPct val="75000"/>
              <a:buFont typeface="Wingdings" panose="05000000000000000000" pitchFamily="2" charset="2"/>
              <a:buChar char="q"/>
              <a:defRPr sz="1400" kern="1200">
                <a:solidFill>
                  <a:schemeClr val="bg2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543012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sz="3200" b="1">
                <a:solidFill>
                  <a:srgbClr val="486566"/>
                </a:solidFill>
              </a:rPr>
              <a:t>21/07/2026</a:t>
            </a:r>
            <a:endParaRPr lang="it-IT" sz="3200">
              <a:solidFill>
                <a:srgbClr val="486566"/>
              </a:solidFill>
            </a:endParaRPr>
          </a:p>
        </p:txBody>
      </p:sp>
      <p:pic>
        <p:nvPicPr>
          <p:cNvPr id="9" name="Immagine 8">
            <a:hlinkClick r:id="rId7"/>
            <a:extLst>
              <a:ext uri="{FF2B5EF4-FFF2-40B4-BE49-F238E27FC236}">
                <a16:creationId xmlns:a16="http://schemas.microsoft.com/office/drawing/2014/main" id="{81A1251B-1B61-C994-EDCC-9D133767208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7197" y="2285045"/>
            <a:ext cx="5843250" cy="331000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itolo 4">
            <a:extLst>
              <a:ext uri="{FF2B5EF4-FFF2-40B4-BE49-F238E27FC236}">
                <a16:creationId xmlns:a16="http://schemas.microsoft.com/office/drawing/2014/main" id="{E4B2DB71-79FD-7A92-CD72-2D2CBDDE7D8F}"/>
              </a:ext>
            </a:extLst>
          </p:cNvPr>
          <p:cNvSpPr txBox="1">
            <a:spLocks/>
          </p:cNvSpPr>
          <p:nvPr/>
        </p:nvSpPr>
        <p:spPr>
          <a:xfrm>
            <a:off x="-1860358" y="1270379"/>
            <a:ext cx="10364293" cy="606575"/>
          </a:xfrm>
          <a:prstGeom prst="rect">
            <a:avLst/>
          </a:prstGeom>
        </p:spPr>
        <p:txBody>
          <a:bodyPr anchor="ctr"/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it-IT">
                <a:solidFill>
                  <a:schemeClr val="tx1"/>
                </a:solidFill>
              </a:rPr>
              <a:t>Webinar precedente</a:t>
            </a:r>
          </a:p>
        </p:txBody>
      </p:sp>
      <p:sp>
        <p:nvSpPr>
          <p:cNvPr id="11" name="Titolo 4">
            <a:extLst>
              <a:ext uri="{FF2B5EF4-FFF2-40B4-BE49-F238E27FC236}">
                <a16:creationId xmlns:a16="http://schemas.microsoft.com/office/drawing/2014/main" id="{DBCB451B-9F8E-A138-FDEC-4815BBFCEA4A}"/>
              </a:ext>
            </a:extLst>
          </p:cNvPr>
          <p:cNvSpPr txBox="1">
            <a:spLocks/>
          </p:cNvSpPr>
          <p:nvPr/>
        </p:nvSpPr>
        <p:spPr>
          <a:xfrm>
            <a:off x="4028929" y="1284036"/>
            <a:ext cx="10364293" cy="606575"/>
          </a:xfrm>
          <a:prstGeom prst="rect">
            <a:avLst/>
          </a:prstGeom>
        </p:spPr>
        <p:txBody>
          <a:bodyPr anchor="ctr"/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it-IT">
                <a:solidFill>
                  <a:schemeClr val="tx1"/>
                </a:solidFill>
              </a:rPr>
              <a:t>Webinar successivo </a:t>
            </a:r>
          </a:p>
        </p:txBody>
      </p:sp>
    </p:spTree>
    <p:extLst>
      <p:ext uri="{BB962C8B-B14F-4D97-AF65-F5344CB8AC3E}">
        <p14:creationId xmlns:p14="http://schemas.microsoft.com/office/powerpoint/2010/main" val="2772707604"/>
      </p:ext>
    </p:extLst>
  </p:cSld>
  <p:clrMapOvr>
    <a:masterClrMapping/>
  </p:clrMapOvr>
</p:sld>
</file>

<file path=ppt/theme/theme1.xml><?xml version="1.0" encoding="utf-8"?>
<a:theme xmlns:a="http://schemas.openxmlformats.org/drawingml/2006/main" name="Corp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rp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ssegnatoa xmlns="3de05a9c-79fc-4913-8f58-9ecf26c8d6e6">
      <UserInfo>
        <DisplayName/>
        <AccountId xsi:nil="true"/>
        <AccountType/>
      </UserInfo>
    </Assegnatoa>
    <Tag xmlns="3de05a9c-79fc-4913-8f58-9ecf26c8d6e6" xsi:nil="true"/>
    <TaxCatchAll xmlns="03473475-14e2-4afa-a53f-92bd56d83ae2" xsi:nil="true"/>
    <Note xmlns="3de05a9c-79fc-4913-8f58-9ecf26c8d6e6" xsi:nil="true"/>
    <lcf76f155ced4ddcb4097134ff3c332f xmlns="3de05a9c-79fc-4913-8f58-9ecf26c8d6e6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097196F3A549C4C9286C331584E4423" ma:contentTypeVersion="18" ma:contentTypeDescription="Creare un nuovo documento." ma:contentTypeScope="" ma:versionID="47c01eaa4fcde7872abc50c0594f6dd8">
  <xsd:schema xmlns:xsd="http://www.w3.org/2001/XMLSchema" xmlns:xs="http://www.w3.org/2001/XMLSchema" xmlns:p="http://schemas.microsoft.com/office/2006/metadata/properties" xmlns:ns2="3de05a9c-79fc-4913-8f58-9ecf26c8d6e6" xmlns:ns3="03473475-14e2-4afa-a53f-92bd56d83ae2" targetNamespace="http://schemas.microsoft.com/office/2006/metadata/properties" ma:root="true" ma:fieldsID="a64132b9816ac15c7935b24d276d2bdb" ns2:_="" ns3:_="">
    <xsd:import namespace="3de05a9c-79fc-4913-8f58-9ecf26c8d6e6"/>
    <xsd:import namespace="03473475-14e2-4afa-a53f-92bd56d83ae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LengthInSeconds" minOccurs="0"/>
                <xsd:element ref="ns2:Assegnatoa" minOccurs="0"/>
                <xsd:element ref="ns2:Note" minOccurs="0"/>
                <xsd:element ref="ns2:Tag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e05a9c-79fc-4913-8f58-9ecf26c8d6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Tag immagine" ma:readOnly="false" ma:fieldId="{5cf76f15-5ced-4ddc-b409-7134ff3c332f}" ma:taxonomyMulti="true" ma:sspId="9562156b-544e-496c-844f-68371d6c250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Assegnatoa" ma:index="23" nillable="true" ma:displayName="Assegnato a" ma:format="Dropdown" ma:list="UserInfo" ma:SharePointGroup="0" ma:internalName="Assegnatoa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Note" ma:index="24" nillable="true" ma:displayName="Note" ma:description="&#10;" ma:format="Dropdown" ma:internalName="Note">
      <xsd:simpleType>
        <xsd:restriction base="dms:Note">
          <xsd:maxLength value="255"/>
        </xsd:restriction>
      </xsd:simpleType>
    </xsd:element>
    <xsd:element name="Tag" ma:index="25" nillable="true" ma:displayName="Tag" ma:format="Dropdown" ma:internalName="Tag">
      <xsd:simpleType>
        <xsd:union memberTypes="dms:Text">
          <xsd:simpleType>
            <xsd:restriction base="dms:Choice">
              <xsd:enumeration value="Documento"/>
              <xsd:enumeration value="Draft"/>
              <xsd:enumeration value="Minuta webconference"/>
              <xsd:enumeration value="Versione finale"/>
              <xsd:enumeration value="Agenda webconference"/>
            </xsd:restriction>
          </xsd:simpleType>
        </xsd:un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473475-14e2-4afa-a53f-92bd56d83ae2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ab598c12-ab8c-43ba-92d7-4ecc7e56c771}" ma:internalName="TaxCatchAll" ma:showField="CatchAllData" ma:web="03473475-14e2-4afa-a53f-92bd56d83ae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EC6FE77-E358-4A78-B5F0-CA819F74C3B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463895E-ED21-4EE7-8D77-C7230AE2744A}">
  <ds:schemaRefs>
    <ds:schemaRef ds:uri="03473475-14e2-4afa-a53f-92bd56d83ae2"/>
    <ds:schemaRef ds:uri="3de05a9c-79fc-4913-8f58-9ecf26c8d6e6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89532150-8F56-4C73-A372-F702996340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de05a9c-79fc-4913-8f58-9ecf26c8d6e6"/>
    <ds:schemaRef ds:uri="03473475-14e2-4afa-a53f-92bd56d83ae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3933</Words>
  <Application>Microsoft Office PowerPoint</Application>
  <PresentationFormat>Widescreen</PresentationFormat>
  <Paragraphs>400</Paragraphs>
  <Slides>30</Slides>
  <Notes>24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3</vt:i4>
      </vt:variant>
      <vt:variant>
        <vt:lpstr>Titoli diapositive</vt:lpstr>
      </vt:variant>
      <vt:variant>
        <vt:i4>30</vt:i4>
      </vt:variant>
    </vt:vector>
  </HeadingPairs>
  <TitlesOfParts>
    <vt:vector size="44" baseType="lpstr">
      <vt:lpstr>Aptos</vt:lpstr>
      <vt:lpstr>Arial</vt:lpstr>
      <vt:lpstr>Calibri</vt:lpstr>
      <vt:lpstr>Calibri Light</vt:lpstr>
      <vt:lpstr>Courier New</vt:lpstr>
      <vt:lpstr>Roboto</vt:lpstr>
      <vt:lpstr>Roboto Bold</vt:lpstr>
      <vt:lpstr>Segoe UI</vt:lpstr>
      <vt:lpstr>Times New Roman</vt:lpstr>
      <vt:lpstr>Trebuchet MS</vt:lpstr>
      <vt:lpstr>Wingdings</vt:lpstr>
      <vt:lpstr>Corpo</vt:lpstr>
      <vt:lpstr>1_Tema di Office</vt:lpstr>
      <vt:lpstr>1_Corpo</vt:lpstr>
      <vt:lpstr>Presentazione standard di PowerPoint</vt:lpstr>
      <vt:lpstr>Presentazione standard di PowerPoint</vt:lpstr>
      <vt:lpstr>Agenda</vt:lpstr>
      <vt:lpstr>Il quadro: norme revisionate nel 2026</vt:lpstr>
      <vt:lpstr>ISO 9000:2026 – Fondamenti e vocabolario</vt:lpstr>
      <vt:lpstr>ISO 9000:2026: le modifiche principali</vt:lpstr>
      <vt:lpstr>Cosa resta invariato e perché conta per la ISO 9001</vt:lpstr>
      <vt:lpstr>ISO 9001:2026 – Le modifiche ai requisiti</vt:lpstr>
      <vt:lpstr>Un'evoluzione, non una rivoluzione</vt:lpstr>
      <vt:lpstr>Le 6 modifiche principali secondo la premessa</vt:lpstr>
      <vt:lpstr>Punto 3 e informazioni documentate</vt:lpstr>
      <vt:lpstr>Leadership: cultura della qualità e comportamento etico</vt:lpstr>
      <vt:lpstr>Rischi e opportunità: ora trattati separatamente</vt:lpstr>
      <vt:lpstr>6.3 Pianificazione delle modifiche: requisiti rafforzati</vt:lpstr>
      <vt:lpstr>Riesame di direzione e cambiamento climatico</vt:lpstr>
      <vt:lpstr>Allegato A ampliato, Allegato B eliminato</vt:lpstr>
      <vt:lpstr>La transizione della certificazione ISO 9001</vt:lpstr>
      <vt:lpstr>Le scadenze fissate da Global ACI</vt:lpstr>
      <vt:lpstr>L'audit di transizione: cosa aspettarsi</vt:lpstr>
      <vt:lpstr>ISO 19011:2026 – Linee guida per l'audit dei sistemi di gestione</vt:lpstr>
      <vt:lpstr>ISO 19011:2026: cosa cambia</vt:lpstr>
      <vt:lpstr>Cosa rivedere nel programma di audit interno</vt:lpstr>
      <vt:lpstr>Cosa fare adesso</vt:lpstr>
      <vt:lpstr>Fonti ufficiali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Corsi correlati</vt:lpstr>
      <vt:lpstr>I nostri Webinar</vt:lpstr>
    </vt:vector>
  </TitlesOfParts>
  <Company>ITHUM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Webinar</dc:title>
  <dc:creator>Marco Ciampi</dc:creator>
  <cp:lastModifiedBy>Michela Allegretti</cp:lastModifiedBy>
  <cp:revision>26</cp:revision>
  <dcterms:created xsi:type="dcterms:W3CDTF">2024-02-02T14:22:27Z</dcterms:created>
  <dcterms:modified xsi:type="dcterms:W3CDTF">2026-10-15T17:19:10Z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1963760732</vt:i4>
  </property>
  <property fmtid="{D5CDD505-2E9C-101B-9397-08002B2CF9AE}" pid="3" name="_NewReviewCycle">
    <vt:lpwstr/>
  </property>
  <property fmtid="{D5CDD505-2E9C-101B-9397-08002B2CF9AE}" pid="4" name="_EmailSubject">
    <vt:lpwstr>Webinar 20feb ITHUM - Bureau Veritas </vt:lpwstr>
  </property>
  <property fmtid="{D5CDD505-2E9C-101B-9397-08002B2CF9AE}" pid="5" name="_AuthorEmail">
    <vt:lpwstr>m.ciampi@ithum.it</vt:lpwstr>
  </property>
  <property fmtid="{D5CDD505-2E9C-101B-9397-08002B2CF9AE}" pid="6" name="_AuthorEmailDisplayName">
    <vt:lpwstr>m.ciampi@ithum.it</vt:lpwstr>
  </property>
  <property fmtid="{D5CDD505-2E9C-101B-9397-08002B2CF9AE}" pid="7" name="ContentTypeId">
    <vt:lpwstr>0x0101000097196F3A549C4C9286C331584E4423</vt:lpwstr>
  </property>
  <property fmtid="{D5CDD505-2E9C-101B-9397-08002B2CF9AE}" pid="8" name="MediaServiceImageTags">
    <vt:lpwstr/>
  </property>
</Properties>
</file>